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sldIdLst>
    <p:sldId id="256" r:id="rId2"/>
    <p:sldId id="258" r:id="rId3"/>
    <p:sldId id="257" r:id="rId4"/>
    <p:sldId id="263" r:id="rId5"/>
    <p:sldId id="262" r:id="rId6"/>
    <p:sldId id="264" r:id="rId7"/>
    <p:sldId id="259" r:id="rId8"/>
    <p:sldId id="267" r:id="rId9"/>
    <p:sldId id="260" r:id="rId10"/>
    <p:sldId id="266" r:id="rId11"/>
    <p:sldId id="261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0546C2-5B17-4A22-B1DA-8CB853A21855}" v="347" dt="2020-02-28T08:34:37.6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71" autoAdjust="0"/>
    <p:restoredTop sz="94660"/>
  </p:normalViewPr>
  <p:slideViewPr>
    <p:cSldViewPr snapToGrid="0">
      <p:cViewPr varScale="1">
        <p:scale>
          <a:sx n="80" d="100"/>
          <a:sy n="80" d="100"/>
        </p:scale>
        <p:origin x="51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llivan Honnet" userId="ac3230cb5e3b7945" providerId="LiveId" clId="{AB0546C2-5B17-4A22-B1DA-8CB853A21855}"/>
    <pc:docChg chg="undo custSel addSld delSld modSld sldOrd">
      <pc:chgData name="Sullivan Honnet" userId="ac3230cb5e3b7945" providerId="LiveId" clId="{AB0546C2-5B17-4A22-B1DA-8CB853A21855}" dt="2020-02-28T08:34:37.682" v="449" actId="20577"/>
      <pc:docMkLst>
        <pc:docMk/>
      </pc:docMkLst>
      <pc:sldChg chg="modSp">
        <pc:chgData name="Sullivan Honnet" userId="ac3230cb5e3b7945" providerId="LiveId" clId="{AB0546C2-5B17-4A22-B1DA-8CB853A21855}" dt="2020-02-27T19:30:25.831" v="31" actId="14233"/>
        <pc:sldMkLst>
          <pc:docMk/>
          <pc:sldMk cId="869103452" sldId="259"/>
        </pc:sldMkLst>
        <pc:graphicFrameChg chg="mod">
          <ac:chgData name="Sullivan Honnet" userId="ac3230cb5e3b7945" providerId="LiveId" clId="{AB0546C2-5B17-4A22-B1DA-8CB853A21855}" dt="2020-02-27T19:30:25.831" v="31" actId="14233"/>
          <ac:graphicFrameMkLst>
            <pc:docMk/>
            <pc:sldMk cId="869103452" sldId="259"/>
            <ac:graphicFrameMk id="5" creationId="{6A12639C-7CE1-4157-A85F-4B7B05739DF7}"/>
          </ac:graphicFrameMkLst>
        </pc:graphicFrameChg>
      </pc:sldChg>
      <pc:sldChg chg="modSp">
        <pc:chgData name="Sullivan Honnet" userId="ac3230cb5e3b7945" providerId="LiveId" clId="{AB0546C2-5B17-4A22-B1DA-8CB853A21855}" dt="2020-02-27T19:30:51.702" v="34" actId="14233"/>
        <pc:sldMkLst>
          <pc:docMk/>
          <pc:sldMk cId="3449007874" sldId="260"/>
        </pc:sldMkLst>
        <pc:graphicFrameChg chg="mod">
          <ac:chgData name="Sullivan Honnet" userId="ac3230cb5e3b7945" providerId="LiveId" clId="{AB0546C2-5B17-4A22-B1DA-8CB853A21855}" dt="2020-02-27T19:30:51.702" v="34" actId="14233"/>
          <ac:graphicFrameMkLst>
            <pc:docMk/>
            <pc:sldMk cId="3449007874" sldId="260"/>
            <ac:graphicFrameMk id="5" creationId="{471E41BE-1B2D-4A41-8175-67AED043DFBD}"/>
          </ac:graphicFrameMkLst>
        </pc:graphicFrameChg>
      </pc:sldChg>
      <pc:sldChg chg="addSp delSp modSp">
        <pc:chgData name="Sullivan Honnet" userId="ac3230cb5e3b7945" providerId="LiveId" clId="{AB0546C2-5B17-4A22-B1DA-8CB853A21855}" dt="2020-02-27T19:30:00.745" v="30" actId="14233"/>
        <pc:sldMkLst>
          <pc:docMk/>
          <pc:sldMk cId="3313259214" sldId="263"/>
        </pc:sldMkLst>
        <pc:spChg chg="mod">
          <ac:chgData name="Sullivan Honnet" userId="ac3230cb5e3b7945" providerId="LiveId" clId="{AB0546C2-5B17-4A22-B1DA-8CB853A21855}" dt="2020-02-27T19:29:08.594" v="20" actId="1076"/>
          <ac:spMkLst>
            <pc:docMk/>
            <pc:sldMk cId="3313259214" sldId="263"/>
            <ac:spMk id="2" creationId="{952B04AD-B5AD-43A7-8AAF-B10F2A42BB1B}"/>
          </ac:spMkLst>
        </pc:spChg>
        <pc:spChg chg="add del mod">
          <ac:chgData name="Sullivan Honnet" userId="ac3230cb5e3b7945" providerId="LiveId" clId="{AB0546C2-5B17-4A22-B1DA-8CB853A21855}" dt="2020-02-27T19:29:24.821" v="23" actId="478"/>
          <ac:spMkLst>
            <pc:docMk/>
            <pc:sldMk cId="3313259214" sldId="263"/>
            <ac:spMk id="3" creationId="{1F326939-FC92-4D56-BDC3-9A31905494AD}"/>
          </ac:spMkLst>
        </pc:spChg>
        <pc:spChg chg="add del mod">
          <ac:chgData name="Sullivan Honnet" userId="ac3230cb5e3b7945" providerId="LiveId" clId="{AB0546C2-5B17-4A22-B1DA-8CB853A21855}" dt="2020-02-27T19:29:27.552" v="25" actId="478"/>
          <ac:spMkLst>
            <pc:docMk/>
            <pc:sldMk cId="3313259214" sldId="263"/>
            <ac:spMk id="4" creationId="{4577942A-2DD7-41C0-A690-4A78E0F2CC21}"/>
          </ac:spMkLst>
        </pc:spChg>
        <pc:graphicFrameChg chg="add del mod">
          <ac:chgData name="Sullivan Honnet" userId="ac3230cb5e3b7945" providerId="LiveId" clId="{AB0546C2-5B17-4A22-B1DA-8CB853A21855}" dt="2020-02-27T19:30:00.745" v="30" actId="14233"/>
          <ac:graphicFrameMkLst>
            <pc:docMk/>
            <pc:sldMk cId="3313259214" sldId="263"/>
            <ac:graphicFrameMk id="5" creationId="{C34D4CDF-1056-4722-A078-9E259BDE8345}"/>
          </ac:graphicFrameMkLst>
        </pc:graphicFrameChg>
      </pc:sldChg>
      <pc:sldChg chg="modSp add ord">
        <pc:chgData name="Sullivan Honnet" userId="ac3230cb5e3b7945" providerId="LiveId" clId="{AB0546C2-5B17-4A22-B1DA-8CB853A21855}" dt="2020-02-27T19:38:15.353" v="58" actId="20577"/>
        <pc:sldMkLst>
          <pc:docMk/>
          <pc:sldMk cId="1904063731" sldId="264"/>
        </pc:sldMkLst>
        <pc:spChg chg="mod">
          <ac:chgData name="Sullivan Honnet" userId="ac3230cb5e3b7945" providerId="LiveId" clId="{AB0546C2-5B17-4A22-B1DA-8CB853A21855}" dt="2020-02-27T19:38:15.353" v="58" actId="20577"/>
          <ac:spMkLst>
            <pc:docMk/>
            <pc:sldMk cId="1904063731" sldId="264"/>
            <ac:spMk id="2" creationId="{22188B84-EA6E-4B25-ABF1-3013B3FAD714}"/>
          </ac:spMkLst>
        </pc:spChg>
      </pc:sldChg>
      <pc:sldChg chg="modSp add del">
        <pc:chgData name="Sullivan Honnet" userId="ac3230cb5e3b7945" providerId="LiveId" clId="{AB0546C2-5B17-4A22-B1DA-8CB853A21855}" dt="2020-02-28T03:45:47.474" v="96" actId="2696"/>
        <pc:sldMkLst>
          <pc:docMk/>
          <pc:sldMk cId="1309786984" sldId="265"/>
        </pc:sldMkLst>
        <pc:spChg chg="mod">
          <ac:chgData name="Sullivan Honnet" userId="ac3230cb5e3b7945" providerId="LiveId" clId="{AB0546C2-5B17-4A22-B1DA-8CB853A21855}" dt="2020-02-27T19:38:46.063" v="90" actId="20577"/>
          <ac:spMkLst>
            <pc:docMk/>
            <pc:sldMk cId="1309786984" sldId="265"/>
            <ac:spMk id="2" creationId="{6CA4D300-3E89-4ED8-BA92-FE50B64A7713}"/>
          </ac:spMkLst>
        </pc:spChg>
        <pc:spChg chg="mod">
          <ac:chgData name="Sullivan Honnet" userId="ac3230cb5e3b7945" providerId="LiveId" clId="{AB0546C2-5B17-4A22-B1DA-8CB853A21855}" dt="2020-02-27T19:38:53.821" v="95" actId="5793"/>
          <ac:spMkLst>
            <pc:docMk/>
            <pc:sldMk cId="1309786984" sldId="265"/>
            <ac:spMk id="3" creationId="{284E3B1D-2DB6-46BA-9BA1-D34312CFCC94}"/>
          </ac:spMkLst>
        </pc:spChg>
      </pc:sldChg>
      <pc:sldChg chg="modSp add ord">
        <pc:chgData name="Sullivan Honnet" userId="ac3230cb5e3b7945" providerId="LiveId" clId="{AB0546C2-5B17-4A22-B1DA-8CB853A21855}" dt="2020-02-28T08:34:37.682" v="449" actId="20577"/>
        <pc:sldMkLst>
          <pc:docMk/>
          <pc:sldMk cId="3895382665" sldId="267"/>
        </pc:sldMkLst>
        <pc:spChg chg="mod">
          <ac:chgData name="Sullivan Honnet" userId="ac3230cb5e3b7945" providerId="LiveId" clId="{AB0546C2-5B17-4A22-B1DA-8CB853A21855}" dt="2020-02-28T03:46:24.451" v="146" actId="14100"/>
          <ac:spMkLst>
            <pc:docMk/>
            <pc:sldMk cId="3895382665" sldId="267"/>
            <ac:spMk id="2" creationId="{22188B84-EA6E-4B25-ABF1-3013B3FAD714}"/>
          </ac:spMkLst>
        </pc:spChg>
        <pc:graphicFrameChg chg="mod">
          <ac:chgData name="Sullivan Honnet" userId="ac3230cb5e3b7945" providerId="LiveId" clId="{AB0546C2-5B17-4A22-B1DA-8CB853A21855}" dt="2020-02-28T08:34:37.682" v="449" actId="20577"/>
          <ac:graphicFrameMkLst>
            <pc:docMk/>
            <pc:sldMk cId="3895382665" sldId="267"/>
            <ac:graphicFrameMk id="5" creationId="{8C1598DA-167E-4B5B-B07F-FDC68D967DC5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21.png"/><Relationship Id="rId7" Type="http://schemas.openxmlformats.org/officeDocument/2006/relationships/image" Target="../media/image13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4" Type="http://schemas.openxmlformats.org/officeDocument/2006/relationships/image" Target="../media/image28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4" Type="http://schemas.openxmlformats.org/officeDocument/2006/relationships/image" Target="../media/image40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4" Type="http://schemas.openxmlformats.org/officeDocument/2006/relationships/image" Target="../media/image4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21.png"/><Relationship Id="rId7" Type="http://schemas.openxmlformats.org/officeDocument/2006/relationships/image" Target="../media/image13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4" Type="http://schemas.openxmlformats.org/officeDocument/2006/relationships/image" Target="../media/image28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4" Type="http://schemas.openxmlformats.org/officeDocument/2006/relationships/image" Target="../media/image40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4" Type="http://schemas.openxmlformats.org/officeDocument/2006/relationships/image" Target="../media/image4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E6768E-2A44-4376-9C9C-7F834DCF818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95497113-0ACE-4D26-8A64-313F1CE82ADB}">
      <dgm:prSet/>
      <dgm:spPr/>
      <dgm:t>
        <a:bodyPr/>
        <a:lstStyle/>
        <a:p>
          <a:r>
            <a:rPr lang="fr-FR"/>
            <a:t>Représentation des données</a:t>
          </a:r>
          <a:endParaRPr lang="en-US"/>
        </a:p>
      </dgm:t>
    </dgm:pt>
    <dgm:pt modelId="{BA5ADAD6-70EC-4630-8D9C-8E33FB98B3DB}" type="parTrans" cxnId="{C8B0057F-8548-425F-BFAD-D9F0DFC49468}">
      <dgm:prSet/>
      <dgm:spPr/>
      <dgm:t>
        <a:bodyPr/>
        <a:lstStyle/>
        <a:p>
          <a:endParaRPr lang="en-US"/>
        </a:p>
      </dgm:t>
    </dgm:pt>
    <dgm:pt modelId="{AB4CC98B-4755-4CC1-B24D-520CF987F58C}" type="sibTrans" cxnId="{C8B0057F-8548-425F-BFAD-D9F0DFC49468}">
      <dgm:prSet/>
      <dgm:spPr/>
      <dgm:t>
        <a:bodyPr/>
        <a:lstStyle/>
        <a:p>
          <a:endParaRPr lang="en-US"/>
        </a:p>
      </dgm:t>
    </dgm:pt>
    <dgm:pt modelId="{FCE118D7-7C99-446D-A131-FB061B4BFC5D}">
      <dgm:prSet/>
      <dgm:spPr/>
      <dgm:t>
        <a:bodyPr/>
        <a:lstStyle/>
        <a:p>
          <a:r>
            <a:rPr lang="fr-FR"/>
            <a:t>Analyse ACP des bilans comptables</a:t>
          </a:r>
          <a:endParaRPr lang="en-US"/>
        </a:p>
      </dgm:t>
    </dgm:pt>
    <dgm:pt modelId="{845C6421-66DF-481C-A872-6B5A757B0711}" type="parTrans" cxnId="{F6E319FB-BF4B-45CB-87AE-E709AEAD13B8}">
      <dgm:prSet/>
      <dgm:spPr/>
      <dgm:t>
        <a:bodyPr/>
        <a:lstStyle/>
        <a:p>
          <a:endParaRPr lang="en-US"/>
        </a:p>
      </dgm:t>
    </dgm:pt>
    <dgm:pt modelId="{622058A6-964E-4D97-8BD7-4D206ED6CE1F}" type="sibTrans" cxnId="{F6E319FB-BF4B-45CB-87AE-E709AEAD13B8}">
      <dgm:prSet/>
      <dgm:spPr/>
      <dgm:t>
        <a:bodyPr/>
        <a:lstStyle/>
        <a:p>
          <a:endParaRPr lang="en-US"/>
        </a:p>
      </dgm:t>
    </dgm:pt>
    <dgm:pt modelId="{E302ACA0-5F82-40A0-89E0-7AED108357FE}" type="pres">
      <dgm:prSet presAssocID="{BAE6768E-2A44-4376-9C9C-7F834DCF8186}" presName="root" presStyleCnt="0">
        <dgm:presLayoutVars>
          <dgm:dir/>
          <dgm:resizeHandles val="exact"/>
        </dgm:presLayoutVars>
      </dgm:prSet>
      <dgm:spPr/>
    </dgm:pt>
    <dgm:pt modelId="{AE54C879-9792-48B5-BDC2-DECD0BAF41E0}" type="pres">
      <dgm:prSet presAssocID="{95497113-0ACE-4D26-8A64-313F1CE82ADB}" presName="compNode" presStyleCnt="0"/>
      <dgm:spPr/>
    </dgm:pt>
    <dgm:pt modelId="{E6C70BEC-27E5-4D24-9168-FC73B348E7FB}" type="pres">
      <dgm:prSet presAssocID="{95497113-0ACE-4D26-8A64-313F1CE82ADB}" presName="bgRect" presStyleLbl="bgShp" presStyleIdx="0" presStyleCnt="2"/>
      <dgm:spPr/>
    </dgm:pt>
    <dgm:pt modelId="{D972C55F-FD38-4CDE-BB9E-748F93B3B407}" type="pres">
      <dgm:prSet presAssocID="{95497113-0ACE-4D26-8A64-313F1CE82AD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8030622F-4342-42A3-A30D-A73912024A33}" type="pres">
      <dgm:prSet presAssocID="{95497113-0ACE-4D26-8A64-313F1CE82ADB}" presName="spaceRect" presStyleCnt="0"/>
      <dgm:spPr/>
    </dgm:pt>
    <dgm:pt modelId="{39C90DEF-3C33-4097-A7E4-40F88BE28A99}" type="pres">
      <dgm:prSet presAssocID="{95497113-0ACE-4D26-8A64-313F1CE82ADB}" presName="parTx" presStyleLbl="revTx" presStyleIdx="0" presStyleCnt="2">
        <dgm:presLayoutVars>
          <dgm:chMax val="0"/>
          <dgm:chPref val="0"/>
        </dgm:presLayoutVars>
      </dgm:prSet>
      <dgm:spPr/>
    </dgm:pt>
    <dgm:pt modelId="{B4D094E4-272D-41CB-8E0B-F339F5F17AA1}" type="pres">
      <dgm:prSet presAssocID="{AB4CC98B-4755-4CC1-B24D-520CF987F58C}" presName="sibTrans" presStyleCnt="0"/>
      <dgm:spPr/>
    </dgm:pt>
    <dgm:pt modelId="{F7424B2F-7144-4DB9-BE5F-347E83DFF1FE}" type="pres">
      <dgm:prSet presAssocID="{FCE118D7-7C99-446D-A131-FB061B4BFC5D}" presName="compNode" presStyleCnt="0"/>
      <dgm:spPr/>
    </dgm:pt>
    <dgm:pt modelId="{A52F956B-A77C-4BD2-BD54-CB9D67ACCA08}" type="pres">
      <dgm:prSet presAssocID="{FCE118D7-7C99-446D-A131-FB061B4BFC5D}" presName="bgRect" presStyleLbl="bgShp" presStyleIdx="1" presStyleCnt="2"/>
      <dgm:spPr/>
    </dgm:pt>
    <dgm:pt modelId="{806A9AD8-44E5-4629-AF62-10C0E24CB84E}" type="pres">
      <dgm:prSet presAssocID="{FCE118D7-7C99-446D-A131-FB061B4BFC5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2EBBEF1B-5CBB-41A7-B21C-7EDD735F0613}" type="pres">
      <dgm:prSet presAssocID="{FCE118D7-7C99-446D-A131-FB061B4BFC5D}" presName="spaceRect" presStyleCnt="0"/>
      <dgm:spPr/>
    </dgm:pt>
    <dgm:pt modelId="{7FE06B43-1849-4D6A-ACF3-85A45DAAD887}" type="pres">
      <dgm:prSet presAssocID="{FCE118D7-7C99-446D-A131-FB061B4BFC5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E37EDD28-A6DD-4EF1-BA1D-C200B8340DDF}" type="presOf" srcId="{BAE6768E-2A44-4376-9C9C-7F834DCF8186}" destId="{E302ACA0-5F82-40A0-89E0-7AED108357FE}" srcOrd="0" destOrd="0" presId="urn:microsoft.com/office/officeart/2018/2/layout/IconVerticalSolidList"/>
    <dgm:cxn modelId="{5487BE74-7946-4518-B621-254602246371}" type="presOf" srcId="{FCE118D7-7C99-446D-A131-FB061B4BFC5D}" destId="{7FE06B43-1849-4D6A-ACF3-85A45DAAD887}" srcOrd="0" destOrd="0" presId="urn:microsoft.com/office/officeart/2018/2/layout/IconVerticalSolidList"/>
    <dgm:cxn modelId="{16ACE37C-2A19-421C-99E8-5950F28E4E06}" type="presOf" srcId="{95497113-0ACE-4D26-8A64-313F1CE82ADB}" destId="{39C90DEF-3C33-4097-A7E4-40F88BE28A99}" srcOrd="0" destOrd="0" presId="urn:microsoft.com/office/officeart/2018/2/layout/IconVerticalSolidList"/>
    <dgm:cxn modelId="{C8B0057F-8548-425F-BFAD-D9F0DFC49468}" srcId="{BAE6768E-2A44-4376-9C9C-7F834DCF8186}" destId="{95497113-0ACE-4D26-8A64-313F1CE82ADB}" srcOrd="0" destOrd="0" parTransId="{BA5ADAD6-70EC-4630-8D9C-8E33FB98B3DB}" sibTransId="{AB4CC98B-4755-4CC1-B24D-520CF987F58C}"/>
    <dgm:cxn modelId="{F6E319FB-BF4B-45CB-87AE-E709AEAD13B8}" srcId="{BAE6768E-2A44-4376-9C9C-7F834DCF8186}" destId="{FCE118D7-7C99-446D-A131-FB061B4BFC5D}" srcOrd="1" destOrd="0" parTransId="{845C6421-66DF-481C-A872-6B5A757B0711}" sibTransId="{622058A6-964E-4D97-8BD7-4D206ED6CE1F}"/>
    <dgm:cxn modelId="{FA3EF2D7-5552-4A1B-B0EE-18DAE9097C0D}" type="presParOf" srcId="{E302ACA0-5F82-40A0-89E0-7AED108357FE}" destId="{AE54C879-9792-48B5-BDC2-DECD0BAF41E0}" srcOrd="0" destOrd="0" presId="urn:microsoft.com/office/officeart/2018/2/layout/IconVerticalSolidList"/>
    <dgm:cxn modelId="{791E828F-4F80-4289-BB7A-690A36236316}" type="presParOf" srcId="{AE54C879-9792-48B5-BDC2-DECD0BAF41E0}" destId="{E6C70BEC-27E5-4D24-9168-FC73B348E7FB}" srcOrd="0" destOrd="0" presId="urn:microsoft.com/office/officeart/2018/2/layout/IconVerticalSolidList"/>
    <dgm:cxn modelId="{E6D43C77-FBAB-48F9-85D6-DE510F99A496}" type="presParOf" srcId="{AE54C879-9792-48B5-BDC2-DECD0BAF41E0}" destId="{D972C55F-FD38-4CDE-BB9E-748F93B3B407}" srcOrd="1" destOrd="0" presId="urn:microsoft.com/office/officeart/2018/2/layout/IconVerticalSolidList"/>
    <dgm:cxn modelId="{CD3890FC-6C76-4F35-8104-E353AACA9695}" type="presParOf" srcId="{AE54C879-9792-48B5-BDC2-DECD0BAF41E0}" destId="{8030622F-4342-42A3-A30D-A73912024A33}" srcOrd="2" destOrd="0" presId="urn:microsoft.com/office/officeart/2018/2/layout/IconVerticalSolidList"/>
    <dgm:cxn modelId="{F7C89A10-0B89-4009-A2ED-0094C29A7FD1}" type="presParOf" srcId="{AE54C879-9792-48B5-BDC2-DECD0BAF41E0}" destId="{39C90DEF-3C33-4097-A7E4-40F88BE28A99}" srcOrd="3" destOrd="0" presId="urn:microsoft.com/office/officeart/2018/2/layout/IconVerticalSolidList"/>
    <dgm:cxn modelId="{4BBC594B-BACF-4272-AF6C-ABC4A4187835}" type="presParOf" srcId="{E302ACA0-5F82-40A0-89E0-7AED108357FE}" destId="{B4D094E4-272D-41CB-8E0B-F339F5F17AA1}" srcOrd="1" destOrd="0" presId="urn:microsoft.com/office/officeart/2018/2/layout/IconVerticalSolidList"/>
    <dgm:cxn modelId="{FDFDEF4F-0028-49FC-BCDE-A298E1560D7A}" type="presParOf" srcId="{E302ACA0-5F82-40A0-89E0-7AED108357FE}" destId="{F7424B2F-7144-4DB9-BE5F-347E83DFF1FE}" srcOrd="2" destOrd="0" presId="urn:microsoft.com/office/officeart/2018/2/layout/IconVerticalSolidList"/>
    <dgm:cxn modelId="{B5B09CCD-03BD-4769-B923-64C6330EBCE3}" type="presParOf" srcId="{F7424B2F-7144-4DB9-BE5F-347E83DFF1FE}" destId="{A52F956B-A77C-4BD2-BD54-CB9D67ACCA08}" srcOrd="0" destOrd="0" presId="urn:microsoft.com/office/officeart/2018/2/layout/IconVerticalSolidList"/>
    <dgm:cxn modelId="{5C798B33-2B21-445D-B7E8-838E1C651668}" type="presParOf" srcId="{F7424B2F-7144-4DB9-BE5F-347E83DFF1FE}" destId="{806A9AD8-44E5-4629-AF62-10C0E24CB84E}" srcOrd="1" destOrd="0" presId="urn:microsoft.com/office/officeart/2018/2/layout/IconVerticalSolidList"/>
    <dgm:cxn modelId="{E265DB7F-4DF4-416C-A136-338028249A3B}" type="presParOf" srcId="{F7424B2F-7144-4DB9-BE5F-347E83DFF1FE}" destId="{2EBBEF1B-5CBB-41A7-B21C-7EDD735F0613}" srcOrd="2" destOrd="0" presId="urn:microsoft.com/office/officeart/2018/2/layout/IconVerticalSolidList"/>
    <dgm:cxn modelId="{D9587091-C764-498A-A3B0-48EB956CD94B}" type="presParOf" srcId="{F7424B2F-7144-4DB9-BE5F-347E83DFF1FE}" destId="{7FE06B43-1849-4D6A-ACF3-85A45DAAD88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9B6A6E-75B9-4312-9477-174F67F82038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01978D8-76B2-4A74-AAAB-6077A625F54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Casque de VR HTC Vive</a:t>
          </a:r>
          <a:endParaRPr lang="en-US" dirty="0"/>
        </a:p>
      </dgm:t>
    </dgm:pt>
    <dgm:pt modelId="{9378BDDD-760E-4853-A91F-E977D3796A53}" type="parTrans" cxnId="{28D1F367-A0AD-45BC-B111-003F333A1D4F}">
      <dgm:prSet/>
      <dgm:spPr/>
      <dgm:t>
        <a:bodyPr/>
        <a:lstStyle/>
        <a:p>
          <a:endParaRPr lang="en-US"/>
        </a:p>
      </dgm:t>
    </dgm:pt>
    <dgm:pt modelId="{98C5760F-0D6F-4C70-A24A-0468DCF26B48}" type="sibTrans" cxnId="{28D1F367-A0AD-45BC-B111-003F333A1D4F}">
      <dgm:prSet/>
      <dgm:spPr/>
      <dgm:t>
        <a:bodyPr/>
        <a:lstStyle/>
        <a:p>
          <a:endParaRPr lang="en-US"/>
        </a:p>
      </dgm:t>
    </dgm:pt>
    <dgm:pt modelId="{826DCFC3-DE85-41BF-B3AD-66CD7C03AB7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Clavier-souris</a:t>
          </a:r>
          <a:endParaRPr lang="en-US" dirty="0"/>
        </a:p>
      </dgm:t>
    </dgm:pt>
    <dgm:pt modelId="{7DAEF273-A0A3-4233-A722-90A282131AC6}" type="parTrans" cxnId="{4F4FFAB9-B7F8-498D-AC90-9B4C65F830D5}">
      <dgm:prSet/>
      <dgm:spPr/>
      <dgm:t>
        <a:bodyPr/>
        <a:lstStyle/>
        <a:p>
          <a:endParaRPr lang="en-US"/>
        </a:p>
      </dgm:t>
    </dgm:pt>
    <dgm:pt modelId="{FAE21208-BCDD-464A-87D3-BB3EDC2D1A6D}" type="sibTrans" cxnId="{4F4FFAB9-B7F8-498D-AC90-9B4C65F830D5}">
      <dgm:prSet/>
      <dgm:spPr/>
      <dgm:t>
        <a:bodyPr/>
        <a:lstStyle/>
        <a:p>
          <a:endParaRPr lang="en-US"/>
        </a:p>
      </dgm:t>
    </dgm:pt>
    <dgm:pt modelId="{7CA995C8-A8B0-4A04-A333-A5B55CB26B84}" type="pres">
      <dgm:prSet presAssocID="{E29B6A6E-75B9-4312-9477-174F67F82038}" presName="root" presStyleCnt="0">
        <dgm:presLayoutVars>
          <dgm:dir/>
          <dgm:resizeHandles val="exact"/>
        </dgm:presLayoutVars>
      </dgm:prSet>
      <dgm:spPr/>
    </dgm:pt>
    <dgm:pt modelId="{1EB104E3-A885-45C6-BD7C-B4A890988E65}" type="pres">
      <dgm:prSet presAssocID="{301978D8-76B2-4A74-AAAB-6077A625F545}" presName="compNode" presStyleCnt="0"/>
      <dgm:spPr/>
    </dgm:pt>
    <dgm:pt modelId="{9FFA8FF6-DE62-435E-BEEA-0EDD540F3395}" type="pres">
      <dgm:prSet presAssocID="{301978D8-76B2-4A74-AAAB-6077A625F545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B255F5DD-A180-4262-BC37-F831E9C43D79}" type="pres">
      <dgm:prSet presAssocID="{301978D8-76B2-4A74-AAAB-6077A625F54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rtual RealityHeadset"/>
        </a:ext>
      </dgm:extLst>
    </dgm:pt>
    <dgm:pt modelId="{A29D10BA-746C-462A-A7F1-82B9F90FA315}" type="pres">
      <dgm:prSet presAssocID="{301978D8-76B2-4A74-AAAB-6077A625F545}" presName="spaceRect" presStyleCnt="0"/>
      <dgm:spPr/>
    </dgm:pt>
    <dgm:pt modelId="{F4FC696A-D7B1-4AC5-A9E4-ABBD3D48CBB7}" type="pres">
      <dgm:prSet presAssocID="{301978D8-76B2-4A74-AAAB-6077A625F545}" presName="textRect" presStyleLbl="revTx" presStyleIdx="0" presStyleCnt="2">
        <dgm:presLayoutVars>
          <dgm:chMax val="1"/>
          <dgm:chPref val="1"/>
        </dgm:presLayoutVars>
      </dgm:prSet>
      <dgm:spPr/>
    </dgm:pt>
    <dgm:pt modelId="{94C6A704-EE12-4101-B3A0-4CFF1089316C}" type="pres">
      <dgm:prSet presAssocID="{98C5760F-0D6F-4C70-A24A-0468DCF26B48}" presName="sibTrans" presStyleCnt="0"/>
      <dgm:spPr/>
    </dgm:pt>
    <dgm:pt modelId="{926AF025-835B-4125-BCC1-5FA860139060}" type="pres">
      <dgm:prSet presAssocID="{826DCFC3-DE85-41BF-B3AD-66CD7C03AB73}" presName="compNode" presStyleCnt="0"/>
      <dgm:spPr/>
    </dgm:pt>
    <dgm:pt modelId="{86B266BA-9C7C-467B-BD56-482619A38257}" type="pres">
      <dgm:prSet presAssocID="{826DCFC3-DE85-41BF-B3AD-66CD7C03AB73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943DF36E-D341-4482-8F97-492A6770B2E2}" type="pres">
      <dgm:prSet presAssocID="{826DCFC3-DE85-41BF-B3AD-66CD7C03AB7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chine à écrire"/>
        </a:ext>
      </dgm:extLst>
    </dgm:pt>
    <dgm:pt modelId="{7ECD6E2F-ACAE-4D64-BFED-9A59D10C5364}" type="pres">
      <dgm:prSet presAssocID="{826DCFC3-DE85-41BF-B3AD-66CD7C03AB73}" presName="spaceRect" presStyleCnt="0"/>
      <dgm:spPr/>
    </dgm:pt>
    <dgm:pt modelId="{F0FB0A95-B999-49D8-BE54-E30F18C3F3C5}" type="pres">
      <dgm:prSet presAssocID="{826DCFC3-DE85-41BF-B3AD-66CD7C03AB7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8CEE05C-11EC-4AD2-997D-0A9602FE1850}" type="presOf" srcId="{826DCFC3-DE85-41BF-B3AD-66CD7C03AB73}" destId="{F0FB0A95-B999-49D8-BE54-E30F18C3F3C5}" srcOrd="0" destOrd="0" presId="urn:microsoft.com/office/officeart/2018/5/layout/IconLeafLabelList"/>
    <dgm:cxn modelId="{28D1F367-A0AD-45BC-B111-003F333A1D4F}" srcId="{E29B6A6E-75B9-4312-9477-174F67F82038}" destId="{301978D8-76B2-4A74-AAAB-6077A625F545}" srcOrd="0" destOrd="0" parTransId="{9378BDDD-760E-4853-A91F-E977D3796A53}" sibTransId="{98C5760F-0D6F-4C70-A24A-0468DCF26B48}"/>
    <dgm:cxn modelId="{3292DA92-5996-4A90-B786-36DB5E4A1C5B}" type="presOf" srcId="{E29B6A6E-75B9-4312-9477-174F67F82038}" destId="{7CA995C8-A8B0-4A04-A333-A5B55CB26B84}" srcOrd="0" destOrd="0" presId="urn:microsoft.com/office/officeart/2018/5/layout/IconLeafLabelList"/>
    <dgm:cxn modelId="{FC722E9C-294E-4B5E-ACAB-BA9B9EFDD5F1}" type="presOf" srcId="{301978D8-76B2-4A74-AAAB-6077A625F545}" destId="{F4FC696A-D7B1-4AC5-A9E4-ABBD3D48CBB7}" srcOrd="0" destOrd="0" presId="urn:microsoft.com/office/officeart/2018/5/layout/IconLeafLabelList"/>
    <dgm:cxn modelId="{4F4FFAB9-B7F8-498D-AC90-9B4C65F830D5}" srcId="{E29B6A6E-75B9-4312-9477-174F67F82038}" destId="{826DCFC3-DE85-41BF-B3AD-66CD7C03AB73}" srcOrd="1" destOrd="0" parTransId="{7DAEF273-A0A3-4233-A722-90A282131AC6}" sibTransId="{FAE21208-BCDD-464A-87D3-BB3EDC2D1A6D}"/>
    <dgm:cxn modelId="{BDB30580-B9B7-44A8-B2A2-40A7851616BA}" type="presParOf" srcId="{7CA995C8-A8B0-4A04-A333-A5B55CB26B84}" destId="{1EB104E3-A885-45C6-BD7C-B4A890988E65}" srcOrd="0" destOrd="0" presId="urn:microsoft.com/office/officeart/2018/5/layout/IconLeafLabelList"/>
    <dgm:cxn modelId="{EBDECC48-BF84-44B7-93A3-ECD73CAFB1AF}" type="presParOf" srcId="{1EB104E3-A885-45C6-BD7C-B4A890988E65}" destId="{9FFA8FF6-DE62-435E-BEEA-0EDD540F3395}" srcOrd="0" destOrd="0" presId="urn:microsoft.com/office/officeart/2018/5/layout/IconLeafLabelList"/>
    <dgm:cxn modelId="{DBF367C0-6ED1-440F-A93C-482F11636435}" type="presParOf" srcId="{1EB104E3-A885-45C6-BD7C-B4A890988E65}" destId="{B255F5DD-A180-4262-BC37-F831E9C43D79}" srcOrd="1" destOrd="0" presId="urn:microsoft.com/office/officeart/2018/5/layout/IconLeafLabelList"/>
    <dgm:cxn modelId="{0B802E5F-6BA6-47CF-BD74-84AB791DE23B}" type="presParOf" srcId="{1EB104E3-A885-45C6-BD7C-B4A890988E65}" destId="{A29D10BA-746C-462A-A7F1-82B9F90FA315}" srcOrd="2" destOrd="0" presId="urn:microsoft.com/office/officeart/2018/5/layout/IconLeafLabelList"/>
    <dgm:cxn modelId="{BDF246E9-B646-4189-A9D7-7D1913722B3A}" type="presParOf" srcId="{1EB104E3-A885-45C6-BD7C-B4A890988E65}" destId="{F4FC696A-D7B1-4AC5-A9E4-ABBD3D48CBB7}" srcOrd="3" destOrd="0" presId="urn:microsoft.com/office/officeart/2018/5/layout/IconLeafLabelList"/>
    <dgm:cxn modelId="{94A31532-D2D3-4FD7-93A5-39E40A35D1EB}" type="presParOf" srcId="{7CA995C8-A8B0-4A04-A333-A5B55CB26B84}" destId="{94C6A704-EE12-4101-B3A0-4CFF1089316C}" srcOrd="1" destOrd="0" presId="urn:microsoft.com/office/officeart/2018/5/layout/IconLeafLabelList"/>
    <dgm:cxn modelId="{BAC0412D-EF2A-4D20-8C6A-DEC022822AE8}" type="presParOf" srcId="{7CA995C8-A8B0-4A04-A333-A5B55CB26B84}" destId="{926AF025-835B-4125-BCC1-5FA860139060}" srcOrd="2" destOrd="0" presId="urn:microsoft.com/office/officeart/2018/5/layout/IconLeafLabelList"/>
    <dgm:cxn modelId="{0A7AD986-77F4-4977-8FB9-1B3D49EDFAAC}" type="presParOf" srcId="{926AF025-835B-4125-BCC1-5FA860139060}" destId="{86B266BA-9C7C-467B-BD56-482619A38257}" srcOrd="0" destOrd="0" presId="urn:microsoft.com/office/officeart/2018/5/layout/IconLeafLabelList"/>
    <dgm:cxn modelId="{85838DAB-6C41-4129-A654-F1D4D7421531}" type="presParOf" srcId="{926AF025-835B-4125-BCC1-5FA860139060}" destId="{943DF36E-D341-4482-8F97-492A6770B2E2}" srcOrd="1" destOrd="0" presId="urn:microsoft.com/office/officeart/2018/5/layout/IconLeafLabelList"/>
    <dgm:cxn modelId="{1B1F2F62-B4A3-4C30-B6DF-B196B002C85A}" type="presParOf" srcId="{926AF025-835B-4125-BCC1-5FA860139060}" destId="{7ECD6E2F-ACAE-4D64-BFED-9A59D10C5364}" srcOrd="2" destOrd="0" presId="urn:microsoft.com/office/officeart/2018/5/layout/IconLeafLabelList"/>
    <dgm:cxn modelId="{336B6394-DC19-4558-AB89-8BBB897F5D6F}" type="presParOf" srcId="{926AF025-835B-4125-BCC1-5FA860139060}" destId="{F0FB0A95-B999-49D8-BE54-E30F18C3F3C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EAE5A2F-0D61-4DB5-991B-2DFCC9D44475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4058435-CEFB-4C10-A3E6-8F880243BAAF}">
      <dgm:prSet/>
      <dgm:spPr/>
      <dgm:t>
        <a:bodyPr/>
        <a:lstStyle/>
        <a:p>
          <a:r>
            <a:rPr lang="fr-FR"/>
            <a:t>Traitement des données en python</a:t>
          </a:r>
          <a:endParaRPr lang="en-US"/>
        </a:p>
      </dgm:t>
    </dgm:pt>
    <dgm:pt modelId="{FBDED7B2-0960-4E44-8A0B-9C997E81790A}" type="parTrans" cxnId="{D94E95A5-8F1E-4D88-83FB-F4F5EA67EDCD}">
      <dgm:prSet/>
      <dgm:spPr/>
      <dgm:t>
        <a:bodyPr/>
        <a:lstStyle/>
        <a:p>
          <a:endParaRPr lang="en-US"/>
        </a:p>
      </dgm:t>
    </dgm:pt>
    <dgm:pt modelId="{98F08EEC-9E61-4580-AFFC-E21B52BE400B}" type="sibTrans" cxnId="{D94E95A5-8F1E-4D88-83FB-F4F5EA67EDCD}">
      <dgm:prSet/>
      <dgm:spPr/>
      <dgm:t>
        <a:bodyPr/>
        <a:lstStyle/>
        <a:p>
          <a:endParaRPr lang="en-US"/>
        </a:p>
      </dgm:t>
    </dgm:pt>
    <dgm:pt modelId="{3622D4AA-4303-431D-B8F4-62BE4A92DFFC}">
      <dgm:prSet/>
      <dgm:spPr/>
      <dgm:t>
        <a:bodyPr/>
        <a:lstStyle/>
        <a:p>
          <a:r>
            <a:rPr lang="fr-FR"/>
            <a:t>Unity C#</a:t>
          </a:r>
          <a:endParaRPr lang="en-US"/>
        </a:p>
      </dgm:t>
    </dgm:pt>
    <dgm:pt modelId="{9BF9622F-B2A7-453C-9A31-C56B6E2F65EC}" type="parTrans" cxnId="{7967370C-EA32-467D-84D5-AABC0B95DA78}">
      <dgm:prSet/>
      <dgm:spPr/>
      <dgm:t>
        <a:bodyPr/>
        <a:lstStyle/>
        <a:p>
          <a:endParaRPr lang="en-US"/>
        </a:p>
      </dgm:t>
    </dgm:pt>
    <dgm:pt modelId="{8A2A2B8C-87B7-411C-80F5-74AB37E57571}" type="sibTrans" cxnId="{7967370C-EA32-467D-84D5-AABC0B95DA78}">
      <dgm:prSet/>
      <dgm:spPr/>
      <dgm:t>
        <a:bodyPr/>
        <a:lstStyle/>
        <a:p>
          <a:endParaRPr lang="en-US"/>
        </a:p>
      </dgm:t>
    </dgm:pt>
    <dgm:pt modelId="{1AFDC6B2-4C1C-4BEA-90F9-C67FD82C00A4}">
      <dgm:prSet/>
      <dgm:spPr/>
      <dgm:t>
        <a:bodyPr/>
        <a:lstStyle/>
        <a:p>
          <a:r>
            <a:rPr lang="fr-FR"/>
            <a:t>Technologie Steam VR</a:t>
          </a:r>
          <a:endParaRPr lang="en-US"/>
        </a:p>
      </dgm:t>
    </dgm:pt>
    <dgm:pt modelId="{063B4191-CC2A-4CAA-8FBC-750562838396}" type="parTrans" cxnId="{37E29FA6-0D78-4D63-8223-E06E1A429CDA}">
      <dgm:prSet/>
      <dgm:spPr/>
      <dgm:t>
        <a:bodyPr/>
        <a:lstStyle/>
        <a:p>
          <a:endParaRPr lang="en-US"/>
        </a:p>
      </dgm:t>
    </dgm:pt>
    <dgm:pt modelId="{1EA9E726-9C3D-4B63-919E-DE3E0765246A}" type="sibTrans" cxnId="{37E29FA6-0D78-4D63-8223-E06E1A429CDA}">
      <dgm:prSet/>
      <dgm:spPr/>
      <dgm:t>
        <a:bodyPr/>
        <a:lstStyle/>
        <a:p>
          <a:endParaRPr lang="en-US"/>
        </a:p>
      </dgm:t>
    </dgm:pt>
    <dgm:pt modelId="{A0723824-1DE4-468C-BD45-C44D6928A77A}" type="pres">
      <dgm:prSet presAssocID="{6EAE5A2F-0D61-4DB5-991B-2DFCC9D44475}" presName="linear" presStyleCnt="0">
        <dgm:presLayoutVars>
          <dgm:animLvl val="lvl"/>
          <dgm:resizeHandles val="exact"/>
        </dgm:presLayoutVars>
      </dgm:prSet>
      <dgm:spPr/>
    </dgm:pt>
    <dgm:pt modelId="{82F03776-EF18-4D6F-9C94-BAA55A405A10}" type="pres">
      <dgm:prSet presAssocID="{44058435-CEFB-4C10-A3E6-8F880243BAA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FE38D28-CC4C-45EE-8969-583E30D0F57C}" type="pres">
      <dgm:prSet presAssocID="{98F08EEC-9E61-4580-AFFC-E21B52BE400B}" presName="spacer" presStyleCnt="0"/>
      <dgm:spPr/>
    </dgm:pt>
    <dgm:pt modelId="{940FC544-6580-47EA-B3F5-40970FCA2544}" type="pres">
      <dgm:prSet presAssocID="{3622D4AA-4303-431D-B8F4-62BE4A92DF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B92D7B8-85C5-4770-8E7C-4F29646F4CA9}" type="pres">
      <dgm:prSet presAssocID="{8A2A2B8C-87B7-411C-80F5-74AB37E57571}" presName="spacer" presStyleCnt="0"/>
      <dgm:spPr/>
    </dgm:pt>
    <dgm:pt modelId="{52FDB548-4307-4AC8-880D-752BEBA55309}" type="pres">
      <dgm:prSet presAssocID="{1AFDC6B2-4C1C-4BEA-90F9-C67FD82C00A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967370C-EA32-467D-84D5-AABC0B95DA78}" srcId="{6EAE5A2F-0D61-4DB5-991B-2DFCC9D44475}" destId="{3622D4AA-4303-431D-B8F4-62BE4A92DFFC}" srcOrd="1" destOrd="0" parTransId="{9BF9622F-B2A7-453C-9A31-C56B6E2F65EC}" sibTransId="{8A2A2B8C-87B7-411C-80F5-74AB37E57571}"/>
    <dgm:cxn modelId="{6572597C-CF3E-4634-B465-EEE0AC4FD0F2}" type="presOf" srcId="{44058435-CEFB-4C10-A3E6-8F880243BAAF}" destId="{82F03776-EF18-4D6F-9C94-BAA55A405A10}" srcOrd="0" destOrd="0" presId="urn:microsoft.com/office/officeart/2005/8/layout/vList2"/>
    <dgm:cxn modelId="{0923CF97-0ACA-4978-AD39-DD94F35B8D4E}" type="presOf" srcId="{1AFDC6B2-4C1C-4BEA-90F9-C67FD82C00A4}" destId="{52FDB548-4307-4AC8-880D-752BEBA55309}" srcOrd="0" destOrd="0" presId="urn:microsoft.com/office/officeart/2005/8/layout/vList2"/>
    <dgm:cxn modelId="{D94E95A5-8F1E-4D88-83FB-F4F5EA67EDCD}" srcId="{6EAE5A2F-0D61-4DB5-991B-2DFCC9D44475}" destId="{44058435-CEFB-4C10-A3E6-8F880243BAAF}" srcOrd="0" destOrd="0" parTransId="{FBDED7B2-0960-4E44-8A0B-9C997E81790A}" sibTransId="{98F08EEC-9E61-4580-AFFC-E21B52BE400B}"/>
    <dgm:cxn modelId="{37E29FA6-0D78-4D63-8223-E06E1A429CDA}" srcId="{6EAE5A2F-0D61-4DB5-991B-2DFCC9D44475}" destId="{1AFDC6B2-4C1C-4BEA-90F9-C67FD82C00A4}" srcOrd="2" destOrd="0" parTransId="{063B4191-CC2A-4CAA-8FBC-750562838396}" sibTransId="{1EA9E726-9C3D-4B63-919E-DE3E0765246A}"/>
    <dgm:cxn modelId="{131843AA-81FB-48DD-8610-7F9F9D21D719}" type="presOf" srcId="{3622D4AA-4303-431D-B8F4-62BE4A92DFFC}" destId="{940FC544-6580-47EA-B3F5-40970FCA2544}" srcOrd="0" destOrd="0" presId="urn:microsoft.com/office/officeart/2005/8/layout/vList2"/>
    <dgm:cxn modelId="{895EE0D9-F8D3-4EB5-90A5-3FDFC4E015DB}" type="presOf" srcId="{6EAE5A2F-0D61-4DB5-991B-2DFCC9D44475}" destId="{A0723824-1DE4-468C-BD45-C44D6928A77A}" srcOrd="0" destOrd="0" presId="urn:microsoft.com/office/officeart/2005/8/layout/vList2"/>
    <dgm:cxn modelId="{356D8F81-CCD3-4F8F-8C8E-7456DE8AF450}" type="presParOf" srcId="{A0723824-1DE4-468C-BD45-C44D6928A77A}" destId="{82F03776-EF18-4D6F-9C94-BAA55A405A10}" srcOrd="0" destOrd="0" presId="urn:microsoft.com/office/officeart/2005/8/layout/vList2"/>
    <dgm:cxn modelId="{A46CFE42-8B2D-4A17-AC4E-5C0506EDAAFA}" type="presParOf" srcId="{A0723824-1DE4-468C-BD45-C44D6928A77A}" destId="{5FE38D28-CC4C-45EE-8969-583E30D0F57C}" srcOrd="1" destOrd="0" presId="urn:microsoft.com/office/officeart/2005/8/layout/vList2"/>
    <dgm:cxn modelId="{6BE3F08B-D9DE-4F0D-A215-C9EA22980A15}" type="presParOf" srcId="{A0723824-1DE4-468C-BD45-C44D6928A77A}" destId="{940FC544-6580-47EA-B3F5-40970FCA2544}" srcOrd="2" destOrd="0" presId="urn:microsoft.com/office/officeart/2005/8/layout/vList2"/>
    <dgm:cxn modelId="{9E0E8D62-9124-483C-9023-82DB43C3A241}" type="presParOf" srcId="{A0723824-1DE4-468C-BD45-C44D6928A77A}" destId="{8B92D7B8-85C5-4770-8E7C-4F29646F4CA9}" srcOrd="3" destOrd="0" presId="urn:microsoft.com/office/officeart/2005/8/layout/vList2"/>
    <dgm:cxn modelId="{75458753-9940-42F8-A57E-2DE9FFC1C43F}" type="presParOf" srcId="{A0723824-1DE4-468C-BD45-C44D6928A77A}" destId="{52FDB548-4307-4AC8-880D-752BEBA5530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7495FD0-1635-437A-B8D2-86B66960A7E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A9C1196C-F776-49A2-B788-7E63B8DA3AB7}">
      <dgm:prSet/>
      <dgm:spPr/>
      <dgm:t>
        <a:bodyPr/>
        <a:lstStyle/>
        <a:p>
          <a:r>
            <a:rPr lang="fr-FR"/>
            <a:t>Scripts générant les données</a:t>
          </a:r>
          <a:endParaRPr lang="en-US"/>
        </a:p>
      </dgm:t>
    </dgm:pt>
    <dgm:pt modelId="{F9CE6741-E165-4426-ACD3-F7C7334BB55A}" type="parTrans" cxnId="{78DE8E77-0AB5-41AF-A0D3-93B399111A90}">
      <dgm:prSet/>
      <dgm:spPr/>
      <dgm:t>
        <a:bodyPr/>
        <a:lstStyle/>
        <a:p>
          <a:endParaRPr lang="en-US"/>
        </a:p>
      </dgm:t>
    </dgm:pt>
    <dgm:pt modelId="{A641D037-7216-4690-9284-B8EDD2BC83A8}" type="sibTrans" cxnId="{78DE8E77-0AB5-41AF-A0D3-93B399111A90}">
      <dgm:prSet/>
      <dgm:spPr/>
      <dgm:t>
        <a:bodyPr/>
        <a:lstStyle/>
        <a:p>
          <a:endParaRPr lang="en-US"/>
        </a:p>
      </dgm:t>
    </dgm:pt>
    <dgm:pt modelId="{0649A7B9-E1E6-407C-A92B-3C353ECADCF9}">
      <dgm:prSet/>
      <dgm:spPr/>
      <dgm:t>
        <a:bodyPr/>
        <a:lstStyle/>
        <a:p>
          <a:r>
            <a:rPr lang="fr-FR"/>
            <a:t>Données stockées sous format txt</a:t>
          </a:r>
          <a:endParaRPr lang="en-US"/>
        </a:p>
      </dgm:t>
    </dgm:pt>
    <dgm:pt modelId="{20D5A92F-1B32-41C1-9F7A-F0E16FF707AF}" type="parTrans" cxnId="{FB35F99B-C855-427F-87C1-3763C8DEA41A}">
      <dgm:prSet/>
      <dgm:spPr/>
      <dgm:t>
        <a:bodyPr/>
        <a:lstStyle/>
        <a:p>
          <a:endParaRPr lang="en-US"/>
        </a:p>
      </dgm:t>
    </dgm:pt>
    <dgm:pt modelId="{631A9B47-35E3-477D-BB39-DC89225C8D72}" type="sibTrans" cxnId="{FB35F99B-C855-427F-87C1-3763C8DEA41A}">
      <dgm:prSet/>
      <dgm:spPr/>
      <dgm:t>
        <a:bodyPr/>
        <a:lstStyle/>
        <a:p>
          <a:endParaRPr lang="en-US"/>
        </a:p>
      </dgm:t>
    </dgm:pt>
    <dgm:pt modelId="{74B6CFC3-5C53-47AA-B96C-8B7C8CB62479}">
      <dgm:prSet/>
      <dgm:spPr/>
      <dgm:t>
        <a:bodyPr/>
        <a:lstStyle/>
        <a:p>
          <a:r>
            <a:rPr lang="fr-FR"/>
            <a:t>Chargement des données par Unity</a:t>
          </a:r>
          <a:endParaRPr lang="en-US"/>
        </a:p>
      </dgm:t>
    </dgm:pt>
    <dgm:pt modelId="{A48874B7-A75D-427C-BD82-34A514059C3F}" type="parTrans" cxnId="{EB226B77-A404-4BD3-B5B7-B118C951874C}">
      <dgm:prSet/>
      <dgm:spPr/>
      <dgm:t>
        <a:bodyPr/>
        <a:lstStyle/>
        <a:p>
          <a:endParaRPr lang="en-US"/>
        </a:p>
      </dgm:t>
    </dgm:pt>
    <dgm:pt modelId="{BA5EEFAA-20F4-4614-A162-1732AFC8EC0C}" type="sibTrans" cxnId="{EB226B77-A404-4BD3-B5B7-B118C951874C}">
      <dgm:prSet/>
      <dgm:spPr/>
      <dgm:t>
        <a:bodyPr/>
        <a:lstStyle/>
        <a:p>
          <a:endParaRPr lang="en-US"/>
        </a:p>
      </dgm:t>
    </dgm:pt>
    <dgm:pt modelId="{346EBE6D-B403-40B8-B776-7375C4969A60}">
      <dgm:prSet/>
      <dgm:spPr/>
      <dgm:t>
        <a:bodyPr/>
        <a:lstStyle/>
        <a:p>
          <a:r>
            <a:rPr lang="fr-FR"/>
            <a:t>Aucun calcul à l’exécution </a:t>
          </a:r>
          <a:endParaRPr lang="en-US"/>
        </a:p>
      </dgm:t>
    </dgm:pt>
    <dgm:pt modelId="{C2CCF41F-B36E-40CF-8E90-1C0A3958D9F2}" type="parTrans" cxnId="{72BE98CE-D798-44EA-AF86-4FA06EF853BD}">
      <dgm:prSet/>
      <dgm:spPr/>
      <dgm:t>
        <a:bodyPr/>
        <a:lstStyle/>
        <a:p>
          <a:endParaRPr lang="en-US"/>
        </a:p>
      </dgm:t>
    </dgm:pt>
    <dgm:pt modelId="{A01996D1-4CA5-40B4-91D4-B00E923D9EBA}" type="sibTrans" cxnId="{72BE98CE-D798-44EA-AF86-4FA06EF853BD}">
      <dgm:prSet/>
      <dgm:spPr/>
      <dgm:t>
        <a:bodyPr/>
        <a:lstStyle/>
        <a:p>
          <a:endParaRPr lang="en-US"/>
        </a:p>
      </dgm:t>
    </dgm:pt>
    <dgm:pt modelId="{54D98C76-7D72-419C-B930-EC792CA0CE51}" type="pres">
      <dgm:prSet presAssocID="{67495FD0-1635-437A-B8D2-86B66960A7E4}" presName="root" presStyleCnt="0">
        <dgm:presLayoutVars>
          <dgm:dir/>
          <dgm:resizeHandles val="exact"/>
        </dgm:presLayoutVars>
      </dgm:prSet>
      <dgm:spPr/>
    </dgm:pt>
    <dgm:pt modelId="{D457D9CB-EEFD-4768-98EC-557D70BE3185}" type="pres">
      <dgm:prSet presAssocID="{A9C1196C-F776-49A2-B788-7E63B8DA3AB7}" presName="compNode" presStyleCnt="0"/>
      <dgm:spPr/>
    </dgm:pt>
    <dgm:pt modelId="{1A18D5D3-DD85-4A24-9422-93BBEFDFCFAA}" type="pres">
      <dgm:prSet presAssocID="{A9C1196C-F776-49A2-B788-7E63B8DA3AB7}" presName="bgRect" presStyleLbl="bgShp" presStyleIdx="0" presStyleCnt="4"/>
      <dgm:spPr/>
    </dgm:pt>
    <dgm:pt modelId="{8A6BAD96-79EA-42B6-BCA0-789DE6FA1939}" type="pres">
      <dgm:prSet presAssocID="{A9C1196C-F776-49A2-B788-7E63B8DA3AB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D11E87F5-C393-462F-9939-4C10A660B646}" type="pres">
      <dgm:prSet presAssocID="{A9C1196C-F776-49A2-B788-7E63B8DA3AB7}" presName="spaceRect" presStyleCnt="0"/>
      <dgm:spPr/>
    </dgm:pt>
    <dgm:pt modelId="{31BCB9DD-3D72-4238-B9CA-267EB56426A1}" type="pres">
      <dgm:prSet presAssocID="{A9C1196C-F776-49A2-B788-7E63B8DA3AB7}" presName="parTx" presStyleLbl="revTx" presStyleIdx="0" presStyleCnt="4">
        <dgm:presLayoutVars>
          <dgm:chMax val="0"/>
          <dgm:chPref val="0"/>
        </dgm:presLayoutVars>
      </dgm:prSet>
      <dgm:spPr/>
    </dgm:pt>
    <dgm:pt modelId="{3CCF4470-5C83-4B44-A5DE-436DEFAAB5FE}" type="pres">
      <dgm:prSet presAssocID="{A641D037-7216-4690-9284-B8EDD2BC83A8}" presName="sibTrans" presStyleCnt="0"/>
      <dgm:spPr/>
    </dgm:pt>
    <dgm:pt modelId="{70874B8E-E5B1-4518-92D6-C36642D766A8}" type="pres">
      <dgm:prSet presAssocID="{0649A7B9-E1E6-407C-A92B-3C353ECADCF9}" presName="compNode" presStyleCnt="0"/>
      <dgm:spPr/>
    </dgm:pt>
    <dgm:pt modelId="{77ED785A-E70F-40F6-9BBD-C295521998E5}" type="pres">
      <dgm:prSet presAssocID="{0649A7B9-E1E6-407C-A92B-3C353ECADCF9}" presName="bgRect" presStyleLbl="bgShp" presStyleIdx="1" presStyleCnt="4"/>
      <dgm:spPr/>
    </dgm:pt>
    <dgm:pt modelId="{5612D041-86F4-473D-B761-4A8FBA86C391}" type="pres">
      <dgm:prSet presAssocID="{0649A7B9-E1E6-407C-A92B-3C353ECADCF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05F5614-C925-4205-A6D0-8B249130C7F6}" type="pres">
      <dgm:prSet presAssocID="{0649A7B9-E1E6-407C-A92B-3C353ECADCF9}" presName="spaceRect" presStyleCnt="0"/>
      <dgm:spPr/>
    </dgm:pt>
    <dgm:pt modelId="{3E43580E-0A4C-4E36-A191-2F28189DFFFE}" type="pres">
      <dgm:prSet presAssocID="{0649A7B9-E1E6-407C-A92B-3C353ECADCF9}" presName="parTx" presStyleLbl="revTx" presStyleIdx="1" presStyleCnt="4">
        <dgm:presLayoutVars>
          <dgm:chMax val="0"/>
          <dgm:chPref val="0"/>
        </dgm:presLayoutVars>
      </dgm:prSet>
      <dgm:spPr/>
    </dgm:pt>
    <dgm:pt modelId="{334B1EA3-8564-452C-B10E-FBAB098C2BD9}" type="pres">
      <dgm:prSet presAssocID="{631A9B47-35E3-477D-BB39-DC89225C8D72}" presName="sibTrans" presStyleCnt="0"/>
      <dgm:spPr/>
    </dgm:pt>
    <dgm:pt modelId="{14E9B732-9060-4ADD-853C-BDDDB82AE039}" type="pres">
      <dgm:prSet presAssocID="{74B6CFC3-5C53-47AA-B96C-8B7C8CB62479}" presName="compNode" presStyleCnt="0"/>
      <dgm:spPr/>
    </dgm:pt>
    <dgm:pt modelId="{CEC7EC82-CAB4-42CE-85F0-255972D9C0A9}" type="pres">
      <dgm:prSet presAssocID="{74B6CFC3-5C53-47AA-B96C-8B7C8CB62479}" presName="bgRect" presStyleLbl="bgShp" presStyleIdx="2" presStyleCnt="4"/>
      <dgm:spPr/>
    </dgm:pt>
    <dgm:pt modelId="{BC995F96-4B46-4D8C-87FA-D744784F16F8}" type="pres">
      <dgm:prSet presAssocID="{74B6CFC3-5C53-47AA-B96C-8B7C8CB6247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E935ECF-DF5E-45CF-AA01-59DEB812FD16}" type="pres">
      <dgm:prSet presAssocID="{74B6CFC3-5C53-47AA-B96C-8B7C8CB62479}" presName="spaceRect" presStyleCnt="0"/>
      <dgm:spPr/>
    </dgm:pt>
    <dgm:pt modelId="{62FE2D1E-92B5-43BA-ADC9-44EF532FA7F3}" type="pres">
      <dgm:prSet presAssocID="{74B6CFC3-5C53-47AA-B96C-8B7C8CB62479}" presName="parTx" presStyleLbl="revTx" presStyleIdx="2" presStyleCnt="4">
        <dgm:presLayoutVars>
          <dgm:chMax val="0"/>
          <dgm:chPref val="0"/>
        </dgm:presLayoutVars>
      </dgm:prSet>
      <dgm:spPr/>
    </dgm:pt>
    <dgm:pt modelId="{AEDDEA91-220F-4040-A29E-5C9C7C34F658}" type="pres">
      <dgm:prSet presAssocID="{BA5EEFAA-20F4-4614-A162-1732AFC8EC0C}" presName="sibTrans" presStyleCnt="0"/>
      <dgm:spPr/>
    </dgm:pt>
    <dgm:pt modelId="{42D1C844-9409-421F-9585-E993EC0A0BA3}" type="pres">
      <dgm:prSet presAssocID="{346EBE6D-B403-40B8-B776-7375C4969A60}" presName="compNode" presStyleCnt="0"/>
      <dgm:spPr/>
    </dgm:pt>
    <dgm:pt modelId="{E6FD9A13-0AF0-4029-8D0F-EFF11C8B0CFD}" type="pres">
      <dgm:prSet presAssocID="{346EBE6D-B403-40B8-B776-7375C4969A60}" presName="bgRect" presStyleLbl="bgShp" presStyleIdx="3" presStyleCnt="4"/>
      <dgm:spPr/>
    </dgm:pt>
    <dgm:pt modelId="{230920BB-FB0A-4CF1-B08D-9BEEEFA0CA1A}" type="pres">
      <dgm:prSet presAssocID="{346EBE6D-B403-40B8-B776-7375C4969A6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150D9332-15C0-4A2B-AA33-26DF7408F7E3}" type="pres">
      <dgm:prSet presAssocID="{346EBE6D-B403-40B8-B776-7375C4969A60}" presName="spaceRect" presStyleCnt="0"/>
      <dgm:spPr/>
    </dgm:pt>
    <dgm:pt modelId="{A90A7020-A925-41C0-8CF6-02BAC653F8EE}" type="pres">
      <dgm:prSet presAssocID="{346EBE6D-B403-40B8-B776-7375C4969A6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FA92504-B1EA-4CF2-874C-39C13A038F21}" type="presOf" srcId="{74B6CFC3-5C53-47AA-B96C-8B7C8CB62479}" destId="{62FE2D1E-92B5-43BA-ADC9-44EF532FA7F3}" srcOrd="0" destOrd="0" presId="urn:microsoft.com/office/officeart/2018/2/layout/IconVerticalSolidList"/>
    <dgm:cxn modelId="{A5535906-F000-49C4-926F-108E55925A4C}" type="presOf" srcId="{346EBE6D-B403-40B8-B776-7375C4969A60}" destId="{A90A7020-A925-41C0-8CF6-02BAC653F8EE}" srcOrd="0" destOrd="0" presId="urn:microsoft.com/office/officeart/2018/2/layout/IconVerticalSolidList"/>
    <dgm:cxn modelId="{EB226B77-A404-4BD3-B5B7-B118C951874C}" srcId="{67495FD0-1635-437A-B8D2-86B66960A7E4}" destId="{74B6CFC3-5C53-47AA-B96C-8B7C8CB62479}" srcOrd="2" destOrd="0" parTransId="{A48874B7-A75D-427C-BD82-34A514059C3F}" sibTransId="{BA5EEFAA-20F4-4614-A162-1732AFC8EC0C}"/>
    <dgm:cxn modelId="{78DE8E77-0AB5-41AF-A0D3-93B399111A90}" srcId="{67495FD0-1635-437A-B8D2-86B66960A7E4}" destId="{A9C1196C-F776-49A2-B788-7E63B8DA3AB7}" srcOrd="0" destOrd="0" parTransId="{F9CE6741-E165-4426-ACD3-F7C7334BB55A}" sibTransId="{A641D037-7216-4690-9284-B8EDD2BC83A8}"/>
    <dgm:cxn modelId="{0A332659-8B58-4F56-AC9C-97A8FD425D22}" type="presOf" srcId="{0649A7B9-E1E6-407C-A92B-3C353ECADCF9}" destId="{3E43580E-0A4C-4E36-A191-2F28189DFFFE}" srcOrd="0" destOrd="0" presId="urn:microsoft.com/office/officeart/2018/2/layout/IconVerticalSolidList"/>
    <dgm:cxn modelId="{C2DE049B-738E-45CC-8F57-242E0AF506A7}" type="presOf" srcId="{67495FD0-1635-437A-B8D2-86B66960A7E4}" destId="{54D98C76-7D72-419C-B930-EC792CA0CE51}" srcOrd="0" destOrd="0" presId="urn:microsoft.com/office/officeart/2018/2/layout/IconVerticalSolidList"/>
    <dgm:cxn modelId="{FB35F99B-C855-427F-87C1-3763C8DEA41A}" srcId="{67495FD0-1635-437A-B8D2-86B66960A7E4}" destId="{0649A7B9-E1E6-407C-A92B-3C353ECADCF9}" srcOrd="1" destOrd="0" parTransId="{20D5A92F-1B32-41C1-9F7A-F0E16FF707AF}" sibTransId="{631A9B47-35E3-477D-BB39-DC89225C8D72}"/>
    <dgm:cxn modelId="{72BE98CE-D798-44EA-AF86-4FA06EF853BD}" srcId="{67495FD0-1635-437A-B8D2-86B66960A7E4}" destId="{346EBE6D-B403-40B8-B776-7375C4969A60}" srcOrd="3" destOrd="0" parTransId="{C2CCF41F-B36E-40CF-8E90-1C0A3958D9F2}" sibTransId="{A01996D1-4CA5-40B4-91D4-B00E923D9EBA}"/>
    <dgm:cxn modelId="{8CEC6EF3-208D-4E0C-B23B-BBD30ECD73F3}" type="presOf" srcId="{A9C1196C-F776-49A2-B788-7E63B8DA3AB7}" destId="{31BCB9DD-3D72-4238-B9CA-267EB56426A1}" srcOrd="0" destOrd="0" presId="urn:microsoft.com/office/officeart/2018/2/layout/IconVerticalSolidList"/>
    <dgm:cxn modelId="{CF0A9B15-7FD3-476D-B41C-98CFC5F92685}" type="presParOf" srcId="{54D98C76-7D72-419C-B930-EC792CA0CE51}" destId="{D457D9CB-EEFD-4768-98EC-557D70BE3185}" srcOrd="0" destOrd="0" presId="urn:microsoft.com/office/officeart/2018/2/layout/IconVerticalSolidList"/>
    <dgm:cxn modelId="{9F323AD2-4863-4BEE-9169-14458C57E004}" type="presParOf" srcId="{D457D9CB-EEFD-4768-98EC-557D70BE3185}" destId="{1A18D5D3-DD85-4A24-9422-93BBEFDFCFAA}" srcOrd="0" destOrd="0" presId="urn:microsoft.com/office/officeart/2018/2/layout/IconVerticalSolidList"/>
    <dgm:cxn modelId="{17575F9A-A7C2-49E3-83C9-68A6C1231365}" type="presParOf" srcId="{D457D9CB-EEFD-4768-98EC-557D70BE3185}" destId="{8A6BAD96-79EA-42B6-BCA0-789DE6FA1939}" srcOrd="1" destOrd="0" presId="urn:microsoft.com/office/officeart/2018/2/layout/IconVerticalSolidList"/>
    <dgm:cxn modelId="{9CAD3543-9541-4B6B-9338-51C053500785}" type="presParOf" srcId="{D457D9CB-EEFD-4768-98EC-557D70BE3185}" destId="{D11E87F5-C393-462F-9939-4C10A660B646}" srcOrd="2" destOrd="0" presId="urn:microsoft.com/office/officeart/2018/2/layout/IconVerticalSolidList"/>
    <dgm:cxn modelId="{78A07DFA-3B52-4C90-9139-ACB0BF1EC9D6}" type="presParOf" srcId="{D457D9CB-EEFD-4768-98EC-557D70BE3185}" destId="{31BCB9DD-3D72-4238-B9CA-267EB56426A1}" srcOrd="3" destOrd="0" presId="urn:microsoft.com/office/officeart/2018/2/layout/IconVerticalSolidList"/>
    <dgm:cxn modelId="{B4B25610-729B-4842-87CA-2E5AC7A6555A}" type="presParOf" srcId="{54D98C76-7D72-419C-B930-EC792CA0CE51}" destId="{3CCF4470-5C83-4B44-A5DE-436DEFAAB5FE}" srcOrd="1" destOrd="0" presId="urn:microsoft.com/office/officeart/2018/2/layout/IconVerticalSolidList"/>
    <dgm:cxn modelId="{A3796821-FD8A-425E-8DA7-01724F6EEA4B}" type="presParOf" srcId="{54D98C76-7D72-419C-B930-EC792CA0CE51}" destId="{70874B8E-E5B1-4518-92D6-C36642D766A8}" srcOrd="2" destOrd="0" presId="urn:microsoft.com/office/officeart/2018/2/layout/IconVerticalSolidList"/>
    <dgm:cxn modelId="{AEFDE7C1-1CA9-4ECE-A96C-6F42A7C759EA}" type="presParOf" srcId="{70874B8E-E5B1-4518-92D6-C36642D766A8}" destId="{77ED785A-E70F-40F6-9BBD-C295521998E5}" srcOrd="0" destOrd="0" presId="urn:microsoft.com/office/officeart/2018/2/layout/IconVerticalSolidList"/>
    <dgm:cxn modelId="{533FFFC6-2A79-49D2-ACE7-032076DD4318}" type="presParOf" srcId="{70874B8E-E5B1-4518-92D6-C36642D766A8}" destId="{5612D041-86F4-473D-B761-4A8FBA86C391}" srcOrd="1" destOrd="0" presId="urn:microsoft.com/office/officeart/2018/2/layout/IconVerticalSolidList"/>
    <dgm:cxn modelId="{FAF22B27-2615-470C-9393-AA6A54F438EB}" type="presParOf" srcId="{70874B8E-E5B1-4518-92D6-C36642D766A8}" destId="{A05F5614-C925-4205-A6D0-8B249130C7F6}" srcOrd="2" destOrd="0" presId="urn:microsoft.com/office/officeart/2018/2/layout/IconVerticalSolidList"/>
    <dgm:cxn modelId="{2FD948A8-96C1-4599-956D-AAE198BCF59F}" type="presParOf" srcId="{70874B8E-E5B1-4518-92D6-C36642D766A8}" destId="{3E43580E-0A4C-4E36-A191-2F28189DFFFE}" srcOrd="3" destOrd="0" presId="urn:microsoft.com/office/officeart/2018/2/layout/IconVerticalSolidList"/>
    <dgm:cxn modelId="{029471C3-F6A8-4459-BB5F-2284F55D843A}" type="presParOf" srcId="{54D98C76-7D72-419C-B930-EC792CA0CE51}" destId="{334B1EA3-8564-452C-B10E-FBAB098C2BD9}" srcOrd="3" destOrd="0" presId="urn:microsoft.com/office/officeart/2018/2/layout/IconVerticalSolidList"/>
    <dgm:cxn modelId="{FFD9AB39-ABB1-48EB-B209-AFE075D1EF1D}" type="presParOf" srcId="{54D98C76-7D72-419C-B930-EC792CA0CE51}" destId="{14E9B732-9060-4ADD-853C-BDDDB82AE039}" srcOrd="4" destOrd="0" presId="urn:microsoft.com/office/officeart/2018/2/layout/IconVerticalSolidList"/>
    <dgm:cxn modelId="{4715EFBE-46FC-4565-8FFE-1D94F4D545EA}" type="presParOf" srcId="{14E9B732-9060-4ADD-853C-BDDDB82AE039}" destId="{CEC7EC82-CAB4-42CE-85F0-255972D9C0A9}" srcOrd="0" destOrd="0" presId="urn:microsoft.com/office/officeart/2018/2/layout/IconVerticalSolidList"/>
    <dgm:cxn modelId="{8F0AE915-62C4-4492-8126-FEBF2A5B2832}" type="presParOf" srcId="{14E9B732-9060-4ADD-853C-BDDDB82AE039}" destId="{BC995F96-4B46-4D8C-87FA-D744784F16F8}" srcOrd="1" destOrd="0" presId="urn:microsoft.com/office/officeart/2018/2/layout/IconVerticalSolidList"/>
    <dgm:cxn modelId="{DEC18A11-49C2-4913-A92D-D87F56A7CC08}" type="presParOf" srcId="{14E9B732-9060-4ADD-853C-BDDDB82AE039}" destId="{0E935ECF-DF5E-45CF-AA01-59DEB812FD16}" srcOrd="2" destOrd="0" presId="urn:microsoft.com/office/officeart/2018/2/layout/IconVerticalSolidList"/>
    <dgm:cxn modelId="{67EF7131-3DC3-41B9-8D8C-8F9AE667816E}" type="presParOf" srcId="{14E9B732-9060-4ADD-853C-BDDDB82AE039}" destId="{62FE2D1E-92B5-43BA-ADC9-44EF532FA7F3}" srcOrd="3" destOrd="0" presId="urn:microsoft.com/office/officeart/2018/2/layout/IconVerticalSolidList"/>
    <dgm:cxn modelId="{CA4EA879-CD2B-400A-BEE8-504E7DBC6ACE}" type="presParOf" srcId="{54D98C76-7D72-419C-B930-EC792CA0CE51}" destId="{AEDDEA91-220F-4040-A29E-5C9C7C34F658}" srcOrd="5" destOrd="0" presId="urn:microsoft.com/office/officeart/2018/2/layout/IconVerticalSolidList"/>
    <dgm:cxn modelId="{920D383A-B8CA-4065-9F70-1FE579ACC704}" type="presParOf" srcId="{54D98C76-7D72-419C-B930-EC792CA0CE51}" destId="{42D1C844-9409-421F-9585-E993EC0A0BA3}" srcOrd="6" destOrd="0" presId="urn:microsoft.com/office/officeart/2018/2/layout/IconVerticalSolidList"/>
    <dgm:cxn modelId="{BE261AAB-B323-4DFA-B676-1DBAE9D5ADFE}" type="presParOf" srcId="{42D1C844-9409-421F-9585-E993EC0A0BA3}" destId="{E6FD9A13-0AF0-4029-8D0F-EFF11C8B0CFD}" srcOrd="0" destOrd="0" presId="urn:microsoft.com/office/officeart/2018/2/layout/IconVerticalSolidList"/>
    <dgm:cxn modelId="{266D1461-6C54-4C14-9905-49D32201D5F9}" type="presParOf" srcId="{42D1C844-9409-421F-9585-E993EC0A0BA3}" destId="{230920BB-FB0A-4CF1-B08D-9BEEEFA0CA1A}" srcOrd="1" destOrd="0" presId="urn:microsoft.com/office/officeart/2018/2/layout/IconVerticalSolidList"/>
    <dgm:cxn modelId="{157422D4-3F82-44C1-A38D-C61E75DA7396}" type="presParOf" srcId="{42D1C844-9409-421F-9585-E993EC0A0BA3}" destId="{150D9332-15C0-4A2B-AA33-26DF7408F7E3}" srcOrd="2" destOrd="0" presId="urn:microsoft.com/office/officeart/2018/2/layout/IconVerticalSolidList"/>
    <dgm:cxn modelId="{3C90219E-73AD-4BD4-B69D-E02E08F5520F}" type="presParOf" srcId="{42D1C844-9409-421F-9585-E993EC0A0BA3}" destId="{A90A7020-A925-41C0-8CF6-02BAC653F8E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752FEC8-1B05-4041-8ADE-D6A1ED9E5D1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E82B15A-EBC3-45DA-B342-F1CC1073501B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Affichage des différents secteurs</a:t>
          </a:r>
          <a:endParaRPr lang="en-US"/>
        </a:p>
      </dgm:t>
    </dgm:pt>
    <dgm:pt modelId="{C145DA92-8CBC-4ED4-8556-11B3899FC292}" type="parTrans" cxnId="{D6841264-7310-40CA-934D-E28293DE565E}">
      <dgm:prSet/>
      <dgm:spPr/>
      <dgm:t>
        <a:bodyPr/>
        <a:lstStyle/>
        <a:p>
          <a:endParaRPr lang="en-US"/>
        </a:p>
      </dgm:t>
    </dgm:pt>
    <dgm:pt modelId="{1F7258DA-4C01-494A-8668-2CC94CB2D142}" type="sibTrans" cxnId="{D6841264-7310-40CA-934D-E28293DE565E}">
      <dgm:prSet/>
      <dgm:spPr/>
      <dgm:t>
        <a:bodyPr/>
        <a:lstStyle/>
        <a:p>
          <a:endParaRPr lang="en-US"/>
        </a:p>
      </dgm:t>
    </dgm:pt>
    <dgm:pt modelId="{95205A4A-A542-47CC-A333-2E7D3BD0661E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Affichage des cercles de corrélation</a:t>
          </a:r>
          <a:endParaRPr lang="en-US"/>
        </a:p>
      </dgm:t>
    </dgm:pt>
    <dgm:pt modelId="{72D64E92-7ACA-4040-B33F-38FA11D0F6A7}" type="parTrans" cxnId="{B5108540-363D-4EB5-A0DC-C275D177143A}">
      <dgm:prSet/>
      <dgm:spPr/>
      <dgm:t>
        <a:bodyPr/>
        <a:lstStyle/>
        <a:p>
          <a:endParaRPr lang="en-US"/>
        </a:p>
      </dgm:t>
    </dgm:pt>
    <dgm:pt modelId="{09A48884-993A-4DBA-AA6C-F3BF0803D53F}" type="sibTrans" cxnId="{B5108540-363D-4EB5-A0DC-C275D177143A}">
      <dgm:prSet/>
      <dgm:spPr/>
      <dgm:t>
        <a:bodyPr/>
        <a:lstStyle/>
        <a:p>
          <a:endParaRPr lang="en-US"/>
        </a:p>
      </dgm:t>
    </dgm:pt>
    <dgm:pt modelId="{18AE5A2D-4766-4B5D-8547-406C45D13343}">
      <dgm:prSet/>
      <dgm:spPr/>
      <dgm:t>
        <a:bodyPr/>
        <a:lstStyle/>
        <a:p>
          <a:endParaRPr lang="fr-FR"/>
        </a:p>
      </dgm:t>
    </dgm:pt>
    <dgm:pt modelId="{BBB1EC42-852E-4178-B6DB-6284ACDCE2FF}" type="parTrans" cxnId="{82C1D667-2301-4C74-8C7A-2100E59E1F6B}">
      <dgm:prSet/>
      <dgm:spPr/>
      <dgm:t>
        <a:bodyPr/>
        <a:lstStyle/>
        <a:p>
          <a:endParaRPr lang="en-US"/>
        </a:p>
      </dgm:t>
    </dgm:pt>
    <dgm:pt modelId="{8463BBD6-7AB9-4964-8085-C83FF1512CA3}" type="sibTrans" cxnId="{82C1D667-2301-4C74-8C7A-2100E59E1F6B}">
      <dgm:prSet/>
      <dgm:spPr/>
      <dgm:t>
        <a:bodyPr/>
        <a:lstStyle/>
        <a:p>
          <a:endParaRPr lang="en-US"/>
        </a:p>
      </dgm:t>
    </dgm:pt>
    <dgm:pt modelId="{BA34E3E6-77B6-45F1-B252-63C073C674D1}" type="pres">
      <dgm:prSet presAssocID="{A752FEC8-1B05-4041-8ADE-D6A1ED9E5D18}" presName="root" presStyleCnt="0">
        <dgm:presLayoutVars>
          <dgm:dir/>
          <dgm:resizeHandles val="exact"/>
        </dgm:presLayoutVars>
      </dgm:prSet>
      <dgm:spPr/>
    </dgm:pt>
    <dgm:pt modelId="{B7FFE836-0122-44FC-B15D-F626BF6857A1}" type="pres">
      <dgm:prSet presAssocID="{5E82B15A-EBC3-45DA-B342-F1CC1073501B}" presName="compNode" presStyleCnt="0"/>
      <dgm:spPr/>
    </dgm:pt>
    <dgm:pt modelId="{0F84EDAA-22DF-43AF-9CEB-89A99A3CBDA2}" type="pres">
      <dgm:prSet presAssocID="{5E82B15A-EBC3-45DA-B342-F1CC1073501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jector screen"/>
        </a:ext>
      </dgm:extLst>
    </dgm:pt>
    <dgm:pt modelId="{3D6A8757-5425-4089-BD9E-BD6D094CB0E5}" type="pres">
      <dgm:prSet presAssocID="{5E82B15A-EBC3-45DA-B342-F1CC1073501B}" presName="spaceRect" presStyleCnt="0"/>
      <dgm:spPr/>
    </dgm:pt>
    <dgm:pt modelId="{37C4C723-3033-4767-9DED-0B5269D16CFA}" type="pres">
      <dgm:prSet presAssocID="{5E82B15A-EBC3-45DA-B342-F1CC1073501B}" presName="textRect" presStyleLbl="revTx" presStyleIdx="0" presStyleCnt="2">
        <dgm:presLayoutVars>
          <dgm:chMax val="1"/>
          <dgm:chPref val="1"/>
        </dgm:presLayoutVars>
      </dgm:prSet>
      <dgm:spPr/>
    </dgm:pt>
    <dgm:pt modelId="{61731C9B-3136-4AA8-AA64-952DC95928EE}" type="pres">
      <dgm:prSet presAssocID="{1F7258DA-4C01-494A-8668-2CC94CB2D142}" presName="sibTrans" presStyleCnt="0"/>
      <dgm:spPr/>
    </dgm:pt>
    <dgm:pt modelId="{32335F1D-55D8-4822-AE96-E31F076E1AA7}" type="pres">
      <dgm:prSet presAssocID="{95205A4A-A542-47CC-A333-2E7D3BD0661E}" presName="compNode" presStyleCnt="0"/>
      <dgm:spPr/>
    </dgm:pt>
    <dgm:pt modelId="{2AD69683-81A5-4091-B625-15047A09DC67}" type="pres">
      <dgm:prSet presAssocID="{95205A4A-A542-47CC-A333-2E7D3BD0661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oom Out"/>
        </a:ext>
      </dgm:extLst>
    </dgm:pt>
    <dgm:pt modelId="{7F440F30-1F94-45D2-B8D7-B6DD4F1614D7}" type="pres">
      <dgm:prSet presAssocID="{95205A4A-A542-47CC-A333-2E7D3BD0661E}" presName="spaceRect" presStyleCnt="0"/>
      <dgm:spPr/>
    </dgm:pt>
    <dgm:pt modelId="{B306F320-A069-4CC0-9AAA-6C7B00688831}" type="pres">
      <dgm:prSet presAssocID="{95205A4A-A542-47CC-A333-2E7D3BD0661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9C89E021-F6FE-4FCD-85CF-75A42CB0E6A2}" type="presOf" srcId="{5E82B15A-EBC3-45DA-B342-F1CC1073501B}" destId="{37C4C723-3033-4767-9DED-0B5269D16CFA}" srcOrd="0" destOrd="0" presId="urn:microsoft.com/office/officeart/2018/2/layout/IconLabelList"/>
    <dgm:cxn modelId="{B5108540-363D-4EB5-A0DC-C275D177143A}" srcId="{A752FEC8-1B05-4041-8ADE-D6A1ED9E5D18}" destId="{95205A4A-A542-47CC-A333-2E7D3BD0661E}" srcOrd="1" destOrd="0" parTransId="{72D64E92-7ACA-4040-B33F-38FA11D0F6A7}" sibTransId="{09A48884-993A-4DBA-AA6C-F3BF0803D53F}"/>
    <dgm:cxn modelId="{D6841264-7310-40CA-934D-E28293DE565E}" srcId="{A752FEC8-1B05-4041-8ADE-D6A1ED9E5D18}" destId="{5E82B15A-EBC3-45DA-B342-F1CC1073501B}" srcOrd="0" destOrd="0" parTransId="{C145DA92-8CBC-4ED4-8556-11B3899FC292}" sibTransId="{1F7258DA-4C01-494A-8668-2CC94CB2D142}"/>
    <dgm:cxn modelId="{82C1D667-2301-4C74-8C7A-2100E59E1F6B}" srcId="{95205A4A-A542-47CC-A333-2E7D3BD0661E}" destId="{18AE5A2D-4766-4B5D-8547-406C45D13343}" srcOrd="0" destOrd="0" parTransId="{BBB1EC42-852E-4178-B6DB-6284ACDCE2FF}" sibTransId="{8463BBD6-7AB9-4964-8085-C83FF1512CA3}"/>
    <dgm:cxn modelId="{5832F458-6F56-42CE-9209-7BCD5A01819C}" type="presOf" srcId="{A752FEC8-1B05-4041-8ADE-D6A1ED9E5D18}" destId="{BA34E3E6-77B6-45F1-B252-63C073C674D1}" srcOrd="0" destOrd="0" presId="urn:microsoft.com/office/officeart/2018/2/layout/IconLabelList"/>
    <dgm:cxn modelId="{4B1FFEA5-9399-4A20-A87C-0230A61EB697}" type="presOf" srcId="{95205A4A-A542-47CC-A333-2E7D3BD0661E}" destId="{B306F320-A069-4CC0-9AAA-6C7B00688831}" srcOrd="0" destOrd="0" presId="urn:microsoft.com/office/officeart/2018/2/layout/IconLabelList"/>
    <dgm:cxn modelId="{B8DE6748-FA4D-4AB9-B7ED-B29777E7D696}" type="presParOf" srcId="{BA34E3E6-77B6-45F1-B252-63C073C674D1}" destId="{B7FFE836-0122-44FC-B15D-F626BF6857A1}" srcOrd="0" destOrd="0" presId="urn:microsoft.com/office/officeart/2018/2/layout/IconLabelList"/>
    <dgm:cxn modelId="{6CD5B745-4002-4537-A82E-42E1B3FC5B00}" type="presParOf" srcId="{B7FFE836-0122-44FC-B15D-F626BF6857A1}" destId="{0F84EDAA-22DF-43AF-9CEB-89A99A3CBDA2}" srcOrd="0" destOrd="0" presId="urn:microsoft.com/office/officeart/2018/2/layout/IconLabelList"/>
    <dgm:cxn modelId="{575D07A9-D0DC-476E-B238-AB5F288955E2}" type="presParOf" srcId="{B7FFE836-0122-44FC-B15D-F626BF6857A1}" destId="{3D6A8757-5425-4089-BD9E-BD6D094CB0E5}" srcOrd="1" destOrd="0" presId="urn:microsoft.com/office/officeart/2018/2/layout/IconLabelList"/>
    <dgm:cxn modelId="{AD85F09F-524E-4E82-8D9A-CA37D721D7FA}" type="presParOf" srcId="{B7FFE836-0122-44FC-B15D-F626BF6857A1}" destId="{37C4C723-3033-4767-9DED-0B5269D16CFA}" srcOrd="2" destOrd="0" presId="urn:microsoft.com/office/officeart/2018/2/layout/IconLabelList"/>
    <dgm:cxn modelId="{B1996132-2355-4246-835B-446B3F1F10C4}" type="presParOf" srcId="{BA34E3E6-77B6-45F1-B252-63C073C674D1}" destId="{61731C9B-3136-4AA8-AA64-952DC95928EE}" srcOrd="1" destOrd="0" presId="urn:microsoft.com/office/officeart/2018/2/layout/IconLabelList"/>
    <dgm:cxn modelId="{FE0BC9A1-A04F-45C0-BC4C-3A00EFC1B40C}" type="presParOf" srcId="{BA34E3E6-77B6-45F1-B252-63C073C674D1}" destId="{32335F1D-55D8-4822-AE96-E31F076E1AA7}" srcOrd="2" destOrd="0" presId="urn:microsoft.com/office/officeart/2018/2/layout/IconLabelList"/>
    <dgm:cxn modelId="{34EE085A-D5D4-483B-B6BC-3AEC3770879A}" type="presParOf" srcId="{32335F1D-55D8-4822-AE96-E31F076E1AA7}" destId="{2AD69683-81A5-4091-B625-15047A09DC67}" srcOrd="0" destOrd="0" presId="urn:microsoft.com/office/officeart/2018/2/layout/IconLabelList"/>
    <dgm:cxn modelId="{2268E311-C5F6-4759-B403-A6551E429871}" type="presParOf" srcId="{32335F1D-55D8-4822-AE96-E31F076E1AA7}" destId="{7F440F30-1F94-45D2-B8D7-B6DD4F1614D7}" srcOrd="1" destOrd="0" presId="urn:microsoft.com/office/officeart/2018/2/layout/IconLabelList"/>
    <dgm:cxn modelId="{248356AE-5ED4-48ED-B174-47A859808357}" type="presParOf" srcId="{32335F1D-55D8-4822-AE96-E31F076E1AA7}" destId="{B306F320-A069-4CC0-9AAA-6C7B0068883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7495FD0-1635-437A-B8D2-86B66960A7E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A9C1196C-F776-49A2-B788-7E63B8DA3A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Placement des spheres sur les </a:t>
          </a:r>
          <a:r>
            <a:rPr lang="en-US" dirty="0" err="1"/>
            <a:t>graphes</a:t>
          </a:r>
          <a:endParaRPr lang="en-US" dirty="0"/>
        </a:p>
      </dgm:t>
    </dgm:pt>
    <dgm:pt modelId="{F9CE6741-E165-4426-ACD3-F7C7334BB55A}" type="parTrans" cxnId="{78DE8E77-0AB5-41AF-A0D3-93B399111A90}">
      <dgm:prSet/>
      <dgm:spPr/>
      <dgm:t>
        <a:bodyPr/>
        <a:lstStyle/>
        <a:p>
          <a:endParaRPr lang="en-US"/>
        </a:p>
      </dgm:t>
    </dgm:pt>
    <dgm:pt modelId="{A641D037-7216-4690-9284-B8EDD2BC83A8}" type="sibTrans" cxnId="{78DE8E77-0AB5-41AF-A0D3-93B399111A90}">
      <dgm:prSet/>
      <dgm:spPr/>
      <dgm:t>
        <a:bodyPr/>
        <a:lstStyle/>
        <a:p>
          <a:endParaRPr lang="en-US"/>
        </a:p>
      </dgm:t>
    </dgm:pt>
    <dgm:pt modelId="{0649A7B9-E1E6-407C-A92B-3C353ECADC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Création des </a:t>
          </a:r>
          <a:r>
            <a:rPr lang="en-US" dirty="0" err="1"/>
            <a:t>différnets</a:t>
          </a:r>
          <a:r>
            <a:rPr lang="en-US" dirty="0"/>
            <a:t> </a:t>
          </a:r>
          <a:r>
            <a:rPr lang="en-US" dirty="0" err="1"/>
            <a:t>matériaux</a:t>
          </a:r>
          <a:r>
            <a:rPr lang="en-US" dirty="0"/>
            <a:t> </a:t>
          </a:r>
        </a:p>
      </dgm:t>
    </dgm:pt>
    <dgm:pt modelId="{20D5A92F-1B32-41C1-9F7A-F0E16FF707AF}" type="parTrans" cxnId="{FB35F99B-C855-427F-87C1-3763C8DEA41A}">
      <dgm:prSet/>
      <dgm:spPr/>
      <dgm:t>
        <a:bodyPr/>
        <a:lstStyle/>
        <a:p>
          <a:endParaRPr lang="en-US"/>
        </a:p>
      </dgm:t>
    </dgm:pt>
    <dgm:pt modelId="{631A9B47-35E3-477D-BB39-DC89225C8D72}" type="sibTrans" cxnId="{FB35F99B-C855-427F-87C1-3763C8DEA41A}">
      <dgm:prSet/>
      <dgm:spPr/>
      <dgm:t>
        <a:bodyPr/>
        <a:lstStyle/>
        <a:p>
          <a:endParaRPr lang="en-US"/>
        </a:p>
      </dgm:t>
    </dgm:pt>
    <dgm:pt modelId="{346EBE6D-B403-40B8-B776-7375C4969A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Une pièce dans </a:t>
          </a:r>
          <a:r>
            <a:rPr lang="en-US"/>
            <a:t>laquelle</a:t>
          </a:r>
          <a:r>
            <a:rPr lang="en-US" dirty="0"/>
            <a:t> la scène se </a:t>
          </a:r>
          <a:r>
            <a:rPr lang="en-US" dirty="0" err="1"/>
            <a:t>passe</a:t>
          </a:r>
          <a:endParaRPr lang="en-US" dirty="0"/>
        </a:p>
      </dgm:t>
    </dgm:pt>
    <dgm:pt modelId="{C2CCF41F-B36E-40CF-8E90-1C0A3958D9F2}" type="parTrans" cxnId="{72BE98CE-D798-44EA-AF86-4FA06EF853BD}">
      <dgm:prSet/>
      <dgm:spPr/>
      <dgm:t>
        <a:bodyPr/>
        <a:lstStyle/>
        <a:p>
          <a:endParaRPr lang="en-US"/>
        </a:p>
      </dgm:t>
    </dgm:pt>
    <dgm:pt modelId="{A01996D1-4CA5-40B4-91D4-B00E923D9EBA}" type="sibTrans" cxnId="{72BE98CE-D798-44EA-AF86-4FA06EF853BD}">
      <dgm:prSet/>
      <dgm:spPr/>
      <dgm:t>
        <a:bodyPr/>
        <a:lstStyle/>
        <a:p>
          <a:endParaRPr lang="en-US"/>
        </a:p>
      </dgm:t>
    </dgm:pt>
    <dgm:pt modelId="{74B6CFC3-5C53-47AA-B96C-8B7C8CB6247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Création des prefab pour </a:t>
          </a:r>
          <a:r>
            <a:rPr lang="en-US" dirty="0" err="1"/>
            <a:t>tous</a:t>
          </a:r>
          <a:r>
            <a:rPr lang="en-US" dirty="0"/>
            <a:t> les </a:t>
          </a:r>
          <a:r>
            <a:rPr lang="en-US" dirty="0" err="1"/>
            <a:t>objets</a:t>
          </a:r>
          <a:endParaRPr lang="en-US" dirty="0"/>
        </a:p>
      </dgm:t>
    </dgm:pt>
    <dgm:pt modelId="{BA5EEFAA-20F4-4614-A162-1732AFC8EC0C}" type="sibTrans" cxnId="{EB226B77-A404-4BD3-B5B7-B118C951874C}">
      <dgm:prSet/>
      <dgm:spPr/>
      <dgm:t>
        <a:bodyPr/>
        <a:lstStyle/>
        <a:p>
          <a:endParaRPr lang="en-US"/>
        </a:p>
      </dgm:t>
    </dgm:pt>
    <dgm:pt modelId="{A48874B7-A75D-427C-BD82-34A514059C3F}" type="parTrans" cxnId="{EB226B77-A404-4BD3-B5B7-B118C951874C}">
      <dgm:prSet/>
      <dgm:spPr/>
      <dgm:t>
        <a:bodyPr/>
        <a:lstStyle/>
        <a:p>
          <a:endParaRPr lang="en-US"/>
        </a:p>
      </dgm:t>
    </dgm:pt>
    <dgm:pt modelId="{54D98C76-7D72-419C-B930-EC792CA0CE51}" type="pres">
      <dgm:prSet presAssocID="{67495FD0-1635-437A-B8D2-86B66960A7E4}" presName="root" presStyleCnt="0">
        <dgm:presLayoutVars>
          <dgm:dir/>
          <dgm:resizeHandles val="exact"/>
        </dgm:presLayoutVars>
      </dgm:prSet>
      <dgm:spPr/>
    </dgm:pt>
    <dgm:pt modelId="{42D1C844-9409-421F-9585-E993EC0A0BA3}" type="pres">
      <dgm:prSet presAssocID="{346EBE6D-B403-40B8-B776-7375C4969A60}" presName="compNode" presStyleCnt="0"/>
      <dgm:spPr/>
    </dgm:pt>
    <dgm:pt modelId="{E6FD9A13-0AF0-4029-8D0F-EFF11C8B0CFD}" type="pres">
      <dgm:prSet presAssocID="{346EBE6D-B403-40B8-B776-7375C4969A60}" presName="bgRect" presStyleLbl="bgShp" presStyleIdx="0" presStyleCnt="4"/>
      <dgm:spPr/>
    </dgm:pt>
    <dgm:pt modelId="{230920BB-FB0A-4CF1-B08D-9BEEEFA0CA1A}" type="pres">
      <dgm:prSet presAssocID="{346EBE6D-B403-40B8-B776-7375C4969A60}" presName="iconRect" presStyleLbl="node1" presStyleIdx="0" presStyleCnt="4"/>
      <dgm:spPr>
        <a:xfrm>
          <a:off x="311764" y="4098777"/>
          <a:ext cx="566845" cy="5668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gm:spPr>
      <dgm:extLst>
        <a:ext uri="{E40237B7-FDA0-4F09-8148-C483321AD2D9}">
          <dgm14:cNvPr xmlns:dgm14="http://schemas.microsoft.com/office/drawing/2010/diagram" id="0" name="" descr="Maison"/>
        </a:ext>
      </dgm:extLst>
    </dgm:pt>
    <dgm:pt modelId="{150D9332-15C0-4A2B-AA33-26DF7408F7E3}" type="pres">
      <dgm:prSet presAssocID="{346EBE6D-B403-40B8-B776-7375C4969A60}" presName="spaceRect" presStyleCnt="0"/>
      <dgm:spPr/>
    </dgm:pt>
    <dgm:pt modelId="{A90A7020-A925-41C0-8CF6-02BAC653F8EE}" type="pres">
      <dgm:prSet presAssocID="{346EBE6D-B403-40B8-B776-7375C4969A60}" presName="parTx" presStyleLbl="revTx" presStyleIdx="0" presStyleCnt="4">
        <dgm:presLayoutVars>
          <dgm:chMax val="0"/>
          <dgm:chPref val="0"/>
        </dgm:presLayoutVars>
      </dgm:prSet>
      <dgm:spPr/>
    </dgm:pt>
    <dgm:pt modelId="{0D35AFDC-A0F9-4301-9E4A-A0C41C32295C}" type="pres">
      <dgm:prSet presAssocID="{A01996D1-4CA5-40B4-91D4-B00E923D9EBA}" presName="sibTrans" presStyleCnt="0"/>
      <dgm:spPr/>
    </dgm:pt>
    <dgm:pt modelId="{14E9B732-9060-4ADD-853C-BDDDB82AE039}" type="pres">
      <dgm:prSet presAssocID="{74B6CFC3-5C53-47AA-B96C-8B7C8CB62479}" presName="compNode" presStyleCnt="0"/>
      <dgm:spPr/>
    </dgm:pt>
    <dgm:pt modelId="{CEC7EC82-CAB4-42CE-85F0-255972D9C0A9}" type="pres">
      <dgm:prSet presAssocID="{74B6CFC3-5C53-47AA-B96C-8B7C8CB62479}" presName="bgRect" presStyleLbl="bgShp" presStyleIdx="1" presStyleCnt="4"/>
      <dgm:spPr/>
    </dgm:pt>
    <dgm:pt modelId="{BC995F96-4B46-4D8C-87FA-D744784F16F8}" type="pres">
      <dgm:prSet presAssocID="{74B6CFC3-5C53-47AA-B96C-8B7C8CB6247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E935ECF-DF5E-45CF-AA01-59DEB812FD16}" type="pres">
      <dgm:prSet presAssocID="{74B6CFC3-5C53-47AA-B96C-8B7C8CB62479}" presName="spaceRect" presStyleCnt="0"/>
      <dgm:spPr/>
    </dgm:pt>
    <dgm:pt modelId="{62FE2D1E-92B5-43BA-ADC9-44EF532FA7F3}" type="pres">
      <dgm:prSet presAssocID="{74B6CFC3-5C53-47AA-B96C-8B7C8CB62479}" presName="parTx" presStyleLbl="revTx" presStyleIdx="1" presStyleCnt="4">
        <dgm:presLayoutVars>
          <dgm:chMax val="0"/>
          <dgm:chPref val="0"/>
        </dgm:presLayoutVars>
      </dgm:prSet>
      <dgm:spPr/>
    </dgm:pt>
    <dgm:pt modelId="{AEDDEA91-220F-4040-A29E-5C9C7C34F658}" type="pres">
      <dgm:prSet presAssocID="{BA5EEFAA-20F4-4614-A162-1732AFC8EC0C}" presName="sibTrans" presStyleCnt="0"/>
      <dgm:spPr/>
    </dgm:pt>
    <dgm:pt modelId="{70874B8E-E5B1-4518-92D6-C36642D766A8}" type="pres">
      <dgm:prSet presAssocID="{0649A7B9-E1E6-407C-A92B-3C353ECADCF9}" presName="compNode" presStyleCnt="0"/>
      <dgm:spPr/>
    </dgm:pt>
    <dgm:pt modelId="{77ED785A-E70F-40F6-9BBD-C295521998E5}" type="pres">
      <dgm:prSet presAssocID="{0649A7B9-E1E6-407C-A92B-3C353ECADCF9}" presName="bgRect" presStyleLbl="bgShp" presStyleIdx="2" presStyleCnt="4"/>
      <dgm:spPr/>
    </dgm:pt>
    <dgm:pt modelId="{5612D041-86F4-473D-B761-4A8FBA86C391}" type="pres">
      <dgm:prSet presAssocID="{0649A7B9-E1E6-407C-A92B-3C353ECADCF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nceau"/>
        </a:ext>
      </dgm:extLst>
    </dgm:pt>
    <dgm:pt modelId="{A05F5614-C925-4205-A6D0-8B249130C7F6}" type="pres">
      <dgm:prSet presAssocID="{0649A7B9-E1E6-407C-A92B-3C353ECADCF9}" presName="spaceRect" presStyleCnt="0"/>
      <dgm:spPr/>
    </dgm:pt>
    <dgm:pt modelId="{3E43580E-0A4C-4E36-A191-2F28189DFFFE}" type="pres">
      <dgm:prSet presAssocID="{0649A7B9-E1E6-407C-A92B-3C353ECADCF9}" presName="parTx" presStyleLbl="revTx" presStyleIdx="2" presStyleCnt="4">
        <dgm:presLayoutVars>
          <dgm:chMax val="0"/>
          <dgm:chPref val="0"/>
        </dgm:presLayoutVars>
      </dgm:prSet>
      <dgm:spPr/>
    </dgm:pt>
    <dgm:pt modelId="{334B1EA3-8564-452C-B10E-FBAB098C2BD9}" type="pres">
      <dgm:prSet presAssocID="{631A9B47-35E3-477D-BB39-DC89225C8D72}" presName="sibTrans" presStyleCnt="0"/>
      <dgm:spPr/>
    </dgm:pt>
    <dgm:pt modelId="{D457D9CB-EEFD-4768-98EC-557D70BE3185}" type="pres">
      <dgm:prSet presAssocID="{A9C1196C-F776-49A2-B788-7E63B8DA3AB7}" presName="compNode" presStyleCnt="0"/>
      <dgm:spPr/>
    </dgm:pt>
    <dgm:pt modelId="{1A18D5D3-DD85-4A24-9422-93BBEFDFCFAA}" type="pres">
      <dgm:prSet presAssocID="{A9C1196C-F776-49A2-B788-7E63B8DA3AB7}" presName="bgRect" presStyleLbl="bgShp" presStyleIdx="3" presStyleCnt="4"/>
      <dgm:spPr/>
    </dgm:pt>
    <dgm:pt modelId="{8A6BAD96-79EA-42B6-BCA0-789DE6FA1939}" type="pres">
      <dgm:prSet presAssocID="{A9C1196C-F776-49A2-B788-7E63B8DA3AB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ques"/>
        </a:ext>
      </dgm:extLst>
    </dgm:pt>
    <dgm:pt modelId="{D11E87F5-C393-462F-9939-4C10A660B646}" type="pres">
      <dgm:prSet presAssocID="{A9C1196C-F776-49A2-B788-7E63B8DA3AB7}" presName="spaceRect" presStyleCnt="0"/>
      <dgm:spPr/>
    </dgm:pt>
    <dgm:pt modelId="{31BCB9DD-3D72-4238-B9CA-267EB56426A1}" type="pres">
      <dgm:prSet presAssocID="{A9C1196C-F776-49A2-B788-7E63B8DA3AB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A0E975F-E911-4DE5-BF9A-0291E9A23A06}" type="presOf" srcId="{0649A7B9-E1E6-407C-A92B-3C353ECADCF9}" destId="{3E43580E-0A4C-4E36-A191-2F28189DFFFE}" srcOrd="0" destOrd="0" presId="urn:microsoft.com/office/officeart/2018/2/layout/IconVerticalSolidList"/>
    <dgm:cxn modelId="{FB6C2F41-981F-4957-8D39-F45BA5ECEE38}" type="presOf" srcId="{346EBE6D-B403-40B8-B776-7375C4969A60}" destId="{A90A7020-A925-41C0-8CF6-02BAC653F8EE}" srcOrd="0" destOrd="0" presId="urn:microsoft.com/office/officeart/2018/2/layout/IconVerticalSolidList"/>
    <dgm:cxn modelId="{EB226B77-A404-4BD3-B5B7-B118C951874C}" srcId="{67495FD0-1635-437A-B8D2-86B66960A7E4}" destId="{74B6CFC3-5C53-47AA-B96C-8B7C8CB62479}" srcOrd="1" destOrd="0" parTransId="{A48874B7-A75D-427C-BD82-34A514059C3F}" sibTransId="{BA5EEFAA-20F4-4614-A162-1732AFC8EC0C}"/>
    <dgm:cxn modelId="{78DE8E77-0AB5-41AF-A0D3-93B399111A90}" srcId="{67495FD0-1635-437A-B8D2-86B66960A7E4}" destId="{A9C1196C-F776-49A2-B788-7E63B8DA3AB7}" srcOrd="3" destOrd="0" parTransId="{F9CE6741-E165-4426-ACD3-F7C7334BB55A}" sibTransId="{A641D037-7216-4690-9284-B8EDD2BC83A8}"/>
    <dgm:cxn modelId="{C2DE049B-738E-45CC-8F57-242E0AF506A7}" type="presOf" srcId="{67495FD0-1635-437A-B8D2-86B66960A7E4}" destId="{54D98C76-7D72-419C-B930-EC792CA0CE51}" srcOrd="0" destOrd="0" presId="urn:microsoft.com/office/officeart/2018/2/layout/IconVerticalSolidList"/>
    <dgm:cxn modelId="{FB35F99B-C855-427F-87C1-3763C8DEA41A}" srcId="{67495FD0-1635-437A-B8D2-86B66960A7E4}" destId="{0649A7B9-E1E6-407C-A92B-3C353ECADCF9}" srcOrd="2" destOrd="0" parTransId="{20D5A92F-1B32-41C1-9F7A-F0E16FF707AF}" sibTransId="{631A9B47-35E3-477D-BB39-DC89225C8D72}"/>
    <dgm:cxn modelId="{3DADADA7-9A56-4286-AAD8-C704A55A7077}" type="presOf" srcId="{A9C1196C-F776-49A2-B788-7E63B8DA3AB7}" destId="{31BCB9DD-3D72-4238-B9CA-267EB56426A1}" srcOrd="0" destOrd="0" presId="urn:microsoft.com/office/officeart/2018/2/layout/IconVerticalSolidList"/>
    <dgm:cxn modelId="{9BFCDAC9-8AA3-4C18-BC3D-DAA3E933B1CC}" type="presOf" srcId="{74B6CFC3-5C53-47AA-B96C-8B7C8CB62479}" destId="{62FE2D1E-92B5-43BA-ADC9-44EF532FA7F3}" srcOrd="0" destOrd="0" presId="urn:microsoft.com/office/officeart/2018/2/layout/IconVerticalSolidList"/>
    <dgm:cxn modelId="{72BE98CE-D798-44EA-AF86-4FA06EF853BD}" srcId="{67495FD0-1635-437A-B8D2-86B66960A7E4}" destId="{346EBE6D-B403-40B8-B776-7375C4969A60}" srcOrd="0" destOrd="0" parTransId="{C2CCF41F-B36E-40CF-8E90-1C0A3958D9F2}" sibTransId="{A01996D1-4CA5-40B4-91D4-B00E923D9EBA}"/>
    <dgm:cxn modelId="{879685AF-B346-4BBD-BC97-09EF485D6CE3}" type="presParOf" srcId="{54D98C76-7D72-419C-B930-EC792CA0CE51}" destId="{42D1C844-9409-421F-9585-E993EC0A0BA3}" srcOrd="0" destOrd="0" presId="urn:microsoft.com/office/officeart/2018/2/layout/IconVerticalSolidList"/>
    <dgm:cxn modelId="{C32B3009-1061-41BC-BF12-C082932F9A5A}" type="presParOf" srcId="{42D1C844-9409-421F-9585-E993EC0A0BA3}" destId="{E6FD9A13-0AF0-4029-8D0F-EFF11C8B0CFD}" srcOrd="0" destOrd="0" presId="urn:microsoft.com/office/officeart/2018/2/layout/IconVerticalSolidList"/>
    <dgm:cxn modelId="{6F62472B-D224-47BA-9828-B16D79E48F38}" type="presParOf" srcId="{42D1C844-9409-421F-9585-E993EC0A0BA3}" destId="{230920BB-FB0A-4CF1-B08D-9BEEEFA0CA1A}" srcOrd="1" destOrd="0" presId="urn:microsoft.com/office/officeart/2018/2/layout/IconVerticalSolidList"/>
    <dgm:cxn modelId="{352CBDDA-0E61-4B2B-83A8-1B71EDBB233C}" type="presParOf" srcId="{42D1C844-9409-421F-9585-E993EC0A0BA3}" destId="{150D9332-15C0-4A2B-AA33-26DF7408F7E3}" srcOrd="2" destOrd="0" presId="urn:microsoft.com/office/officeart/2018/2/layout/IconVerticalSolidList"/>
    <dgm:cxn modelId="{3390995E-06A0-4E1E-9B4E-B553931050DC}" type="presParOf" srcId="{42D1C844-9409-421F-9585-E993EC0A0BA3}" destId="{A90A7020-A925-41C0-8CF6-02BAC653F8EE}" srcOrd="3" destOrd="0" presId="urn:microsoft.com/office/officeart/2018/2/layout/IconVerticalSolidList"/>
    <dgm:cxn modelId="{276F568A-39AA-4440-AC6E-56A6233E8288}" type="presParOf" srcId="{54D98C76-7D72-419C-B930-EC792CA0CE51}" destId="{0D35AFDC-A0F9-4301-9E4A-A0C41C32295C}" srcOrd="1" destOrd="0" presId="urn:microsoft.com/office/officeart/2018/2/layout/IconVerticalSolidList"/>
    <dgm:cxn modelId="{AC432E65-E180-46C6-88AC-58FC556567CA}" type="presParOf" srcId="{54D98C76-7D72-419C-B930-EC792CA0CE51}" destId="{14E9B732-9060-4ADD-853C-BDDDB82AE039}" srcOrd="2" destOrd="0" presId="urn:microsoft.com/office/officeart/2018/2/layout/IconVerticalSolidList"/>
    <dgm:cxn modelId="{4FD38D58-9D90-43C3-8034-D59CC64B8EDC}" type="presParOf" srcId="{14E9B732-9060-4ADD-853C-BDDDB82AE039}" destId="{CEC7EC82-CAB4-42CE-85F0-255972D9C0A9}" srcOrd="0" destOrd="0" presId="urn:microsoft.com/office/officeart/2018/2/layout/IconVerticalSolidList"/>
    <dgm:cxn modelId="{CB77E06A-BEDB-469B-8D66-B4FF374BEFEB}" type="presParOf" srcId="{14E9B732-9060-4ADD-853C-BDDDB82AE039}" destId="{BC995F96-4B46-4D8C-87FA-D744784F16F8}" srcOrd="1" destOrd="0" presId="urn:microsoft.com/office/officeart/2018/2/layout/IconVerticalSolidList"/>
    <dgm:cxn modelId="{1CA85F79-6F06-4ACD-8892-912B6DAE5770}" type="presParOf" srcId="{14E9B732-9060-4ADD-853C-BDDDB82AE039}" destId="{0E935ECF-DF5E-45CF-AA01-59DEB812FD16}" srcOrd="2" destOrd="0" presId="urn:microsoft.com/office/officeart/2018/2/layout/IconVerticalSolidList"/>
    <dgm:cxn modelId="{5FBB7818-6ECE-46FE-8B77-A0C50EE605E9}" type="presParOf" srcId="{14E9B732-9060-4ADD-853C-BDDDB82AE039}" destId="{62FE2D1E-92B5-43BA-ADC9-44EF532FA7F3}" srcOrd="3" destOrd="0" presId="urn:microsoft.com/office/officeart/2018/2/layout/IconVerticalSolidList"/>
    <dgm:cxn modelId="{2E97204D-3860-4847-90BE-B87CB37F444B}" type="presParOf" srcId="{54D98C76-7D72-419C-B930-EC792CA0CE51}" destId="{AEDDEA91-220F-4040-A29E-5C9C7C34F658}" srcOrd="3" destOrd="0" presId="urn:microsoft.com/office/officeart/2018/2/layout/IconVerticalSolidList"/>
    <dgm:cxn modelId="{A2403266-8D33-43DF-A1CC-623FB7EEF143}" type="presParOf" srcId="{54D98C76-7D72-419C-B930-EC792CA0CE51}" destId="{70874B8E-E5B1-4518-92D6-C36642D766A8}" srcOrd="4" destOrd="0" presId="urn:microsoft.com/office/officeart/2018/2/layout/IconVerticalSolidList"/>
    <dgm:cxn modelId="{D26FA034-810F-4A60-B0B4-83908C777FF3}" type="presParOf" srcId="{70874B8E-E5B1-4518-92D6-C36642D766A8}" destId="{77ED785A-E70F-40F6-9BBD-C295521998E5}" srcOrd="0" destOrd="0" presId="urn:microsoft.com/office/officeart/2018/2/layout/IconVerticalSolidList"/>
    <dgm:cxn modelId="{67B55CCD-0B30-439E-9E0D-442D5FA7F221}" type="presParOf" srcId="{70874B8E-E5B1-4518-92D6-C36642D766A8}" destId="{5612D041-86F4-473D-B761-4A8FBA86C391}" srcOrd="1" destOrd="0" presId="urn:microsoft.com/office/officeart/2018/2/layout/IconVerticalSolidList"/>
    <dgm:cxn modelId="{E41C06B3-C9E8-48B2-86B9-9102F8CF4BCF}" type="presParOf" srcId="{70874B8E-E5B1-4518-92D6-C36642D766A8}" destId="{A05F5614-C925-4205-A6D0-8B249130C7F6}" srcOrd="2" destOrd="0" presId="urn:microsoft.com/office/officeart/2018/2/layout/IconVerticalSolidList"/>
    <dgm:cxn modelId="{79276A02-2564-4947-9DA7-2E18EE6A6175}" type="presParOf" srcId="{70874B8E-E5B1-4518-92D6-C36642D766A8}" destId="{3E43580E-0A4C-4E36-A191-2F28189DFFFE}" srcOrd="3" destOrd="0" presId="urn:microsoft.com/office/officeart/2018/2/layout/IconVerticalSolidList"/>
    <dgm:cxn modelId="{9F120621-73F8-4694-B942-D627A3F5C8D7}" type="presParOf" srcId="{54D98C76-7D72-419C-B930-EC792CA0CE51}" destId="{334B1EA3-8564-452C-B10E-FBAB098C2BD9}" srcOrd="5" destOrd="0" presId="urn:microsoft.com/office/officeart/2018/2/layout/IconVerticalSolidList"/>
    <dgm:cxn modelId="{6F9832A1-1BC9-467D-B0C6-6740362C5767}" type="presParOf" srcId="{54D98C76-7D72-419C-B930-EC792CA0CE51}" destId="{D457D9CB-EEFD-4768-98EC-557D70BE3185}" srcOrd="6" destOrd="0" presId="urn:microsoft.com/office/officeart/2018/2/layout/IconVerticalSolidList"/>
    <dgm:cxn modelId="{3841FBF2-18AE-4726-B5EE-995B85A43FA2}" type="presParOf" srcId="{D457D9CB-EEFD-4768-98EC-557D70BE3185}" destId="{1A18D5D3-DD85-4A24-9422-93BBEFDFCFAA}" srcOrd="0" destOrd="0" presId="urn:microsoft.com/office/officeart/2018/2/layout/IconVerticalSolidList"/>
    <dgm:cxn modelId="{88467C96-675A-40AD-A0BB-888C6D6C9C32}" type="presParOf" srcId="{D457D9CB-EEFD-4768-98EC-557D70BE3185}" destId="{8A6BAD96-79EA-42B6-BCA0-789DE6FA1939}" srcOrd="1" destOrd="0" presId="urn:microsoft.com/office/officeart/2018/2/layout/IconVerticalSolidList"/>
    <dgm:cxn modelId="{45C7FFDF-CD3F-41C4-ACEE-42A97EA18354}" type="presParOf" srcId="{D457D9CB-EEFD-4768-98EC-557D70BE3185}" destId="{D11E87F5-C393-462F-9939-4C10A660B646}" srcOrd="2" destOrd="0" presId="urn:microsoft.com/office/officeart/2018/2/layout/IconVerticalSolidList"/>
    <dgm:cxn modelId="{7D21002C-31EB-4A7D-828C-3A0CE9674FB1}" type="presParOf" srcId="{D457D9CB-EEFD-4768-98EC-557D70BE3185}" destId="{31BCB9DD-3D72-4238-B9CA-267EB56426A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6644748-C598-4E2C-BC62-5ED95ECC933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70641A4-0A50-4B4E-B930-E521A4050AE6}">
      <dgm:prSet/>
      <dgm:spPr/>
    </dgm:pt>
    <dgm:pt modelId="{9726443F-2C01-4C9E-BD04-02E26F74F4B2}" type="parTrans" cxnId="{0B677953-5A55-4356-93E1-9C04D65CF108}">
      <dgm:prSet/>
      <dgm:spPr/>
      <dgm:t>
        <a:bodyPr/>
        <a:lstStyle/>
        <a:p>
          <a:endParaRPr lang="en-US"/>
        </a:p>
      </dgm:t>
    </dgm:pt>
    <dgm:pt modelId="{0FACD0F4-655C-412F-B3BC-DB6D896E9A0A}" type="sibTrans" cxnId="{0B677953-5A55-4356-93E1-9C04D65CF108}">
      <dgm:prSet/>
      <dgm:spPr/>
      <dgm:t>
        <a:bodyPr/>
        <a:lstStyle/>
        <a:p>
          <a:endParaRPr lang="en-US"/>
        </a:p>
      </dgm:t>
    </dgm:pt>
    <dgm:pt modelId="{210DAC4B-CE93-485E-B93D-1B413C7BE803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Zoom-dézoom</a:t>
          </a:r>
          <a:endParaRPr lang="en-US"/>
        </a:p>
      </dgm:t>
    </dgm:pt>
    <dgm:pt modelId="{6F9CAE33-444E-4DC5-9000-FA3A632CA71D}" type="parTrans" cxnId="{D82F30BB-C342-4DC5-B278-A3C7A7F6BB99}">
      <dgm:prSet/>
      <dgm:spPr/>
      <dgm:t>
        <a:bodyPr/>
        <a:lstStyle/>
        <a:p>
          <a:endParaRPr lang="en-US"/>
        </a:p>
      </dgm:t>
    </dgm:pt>
    <dgm:pt modelId="{923639B8-2B41-4427-8144-745A0AFA72FF}" type="sibTrans" cxnId="{D82F30BB-C342-4DC5-B278-A3C7A7F6BB9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CE7BCBD-CA3F-4B49-8860-242849D6DDF6}">
      <dgm:prSet/>
      <dgm:spPr/>
    </dgm:pt>
    <dgm:pt modelId="{E53487A5-5660-4E72-9DC7-0C9FC6330628}" type="parTrans" cxnId="{863CC3B9-E8F2-439B-88C0-2DCB61D42D7C}">
      <dgm:prSet/>
      <dgm:spPr/>
      <dgm:t>
        <a:bodyPr/>
        <a:lstStyle/>
        <a:p>
          <a:endParaRPr lang="en-US"/>
        </a:p>
      </dgm:t>
    </dgm:pt>
    <dgm:pt modelId="{698B9199-68FF-4834-9FD5-D960605C55FF}" type="sibTrans" cxnId="{863CC3B9-E8F2-439B-88C0-2DCB61D42D7C}">
      <dgm:prSet/>
      <dgm:spPr/>
      <dgm:t>
        <a:bodyPr/>
        <a:lstStyle/>
        <a:p>
          <a:endParaRPr lang="en-US"/>
        </a:p>
      </dgm:t>
    </dgm:pt>
    <dgm:pt modelId="{546CE982-59BA-4F27-B1BD-A6B80722D2CD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Choix des secteurs à étudier</a:t>
          </a:r>
          <a:endParaRPr lang="en-US" dirty="0"/>
        </a:p>
      </dgm:t>
    </dgm:pt>
    <dgm:pt modelId="{80CD0EE0-3B85-4809-B3C1-04C461D05483}" type="parTrans" cxnId="{1A6204EB-DDB2-4F84-9F9C-01C9441051FC}">
      <dgm:prSet/>
      <dgm:spPr/>
      <dgm:t>
        <a:bodyPr/>
        <a:lstStyle/>
        <a:p>
          <a:endParaRPr lang="en-US"/>
        </a:p>
      </dgm:t>
    </dgm:pt>
    <dgm:pt modelId="{9287FCD9-63EE-4A69-91E1-20DDC50E85B1}" type="sibTrans" cxnId="{1A6204EB-DDB2-4F84-9F9C-01C9441051FC}">
      <dgm:prSet/>
      <dgm:spPr/>
      <dgm:t>
        <a:bodyPr/>
        <a:lstStyle/>
        <a:p>
          <a:endParaRPr lang="en-US"/>
        </a:p>
      </dgm:t>
    </dgm:pt>
    <dgm:pt modelId="{F679AD9F-6F0C-45A1-A995-0C2C31C7F869}" type="pres">
      <dgm:prSet presAssocID="{36644748-C598-4E2C-BC62-5ED95ECC9339}" presName="root" presStyleCnt="0">
        <dgm:presLayoutVars>
          <dgm:dir/>
          <dgm:resizeHandles val="exact"/>
        </dgm:presLayoutVars>
      </dgm:prSet>
      <dgm:spPr/>
    </dgm:pt>
    <dgm:pt modelId="{82BF44B3-E13F-425E-A808-68C1D240292C}" type="pres">
      <dgm:prSet presAssocID="{36644748-C598-4E2C-BC62-5ED95ECC9339}" presName="container" presStyleCnt="0">
        <dgm:presLayoutVars>
          <dgm:dir/>
          <dgm:resizeHandles val="exact"/>
        </dgm:presLayoutVars>
      </dgm:prSet>
      <dgm:spPr/>
    </dgm:pt>
    <dgm:pt modelId="{256F7F0D-15EA-4F25-8359-198DBC3AEC3E}" type="pres">
      <dgm:prSet presAssocID="{210DAC4B-CE93-485E-B93D-1B413C7BE803}" presName="compNode" presStyleCnt="0"/>
      <dgm:spPr/>
    </dgm:pt>
    <dgm:pt modelId="{C607EF4E-2E02-41FA-BCAE-65E0DBB64232}" type="pres">
      <dgm:prSet presAssocID="{210DAC4B-CE93-485E-B93D-1B413C7BE803}" presName="iconBgRect" presStyleLbl="bgShp" presStyleIdx="0" presStyleCnt="2"/>
      <dgm:spPr/>
    </dgm:pt>
    <dgm:pt modelId="{138C2F33-7BD1-4925-8783-17C39E9C40BB}" type="pres">
      <dgm:prSet presAssocID="{210DAC4B-CE93-485E-B93D-1B413C7BE80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stache Face with Solid Fill"/>
        </a:ext>
      </dgm:extLst>
    </dgm:pt>
    <dgm:pt modelId="{818CC795-41A5-43E8-878D-A2D1402DA384}" type="pres">
      <dgm:prSet presAssocID="{210DAC4B-CE93-485E-B93D-1B413C7BE803}" presName="spaceRect" presStyleCnt="0"/>
      <dgm:spPr/>
    </dgm:pt>
    <dgm:pt modelId="{150F7FC5-6FFA-485D-AB8D-C2548BA07381}" type="pres">
      <dgm:prSet presAssocID="{210DAC4B-CE93-485E-B93D-1B413C7BE803}" presName="textRect" presStyleLbl="revTx" presStyleIdx="0" presStyleCnt="2">
        <dgm:presLayoutVars>
          <dgm:chMax val="1"/>
          <dgm:chPref val="1"/>
        </dgm:presLayoutVars>
      </dgm:prSet>
      <dgm:spPr/>
    </dgm:pt>
    <dgm:pt modelId="{2BB65607-2059-433D-9165-0FA7BEDB91CD}" type="pres">
      <dgm:prSet presAssocID="{923639B8-2B41-4427-8144-745A0AFA72FF}" presName="sibTrans" presStyleLbl="sibTrans2D1" presStyleIdx="0" presStyleCnt="0"/>
      <dgm:spPr/>
    </dgm:pt>
    <dgm:pt modelId="{A179EB63-5148-427C-9719-AF84D60FFB70}" type="pres">
      <dgm:prSet presAssocID="{546CE982-59BA-4F27-B1BD-A6B80722D2CD}" presName="compNode" presStyleCnt="0"/>
      <dgm:spPr/>
    </dgm:pt>
    <dgm:pt modelId="{900D1448-4E7C-4F7B-97ED-74134D8B9ED1}" type="pres">
      <dgm:prSet presAssocID="{546CE982-59BA-4F27-B1BD-A6B80722D2CD}" presName="iconBgRect" presStyleLbl="bgShp" presStyleIdx="1" presStyleCnt="2"/>
      <dgm:spPr/>
    </dgm:pt>
    <dgm:pt modelId="{52D354E0-FDA7-4A09-B1A9-FEA713606161}" type="pres">
      <dgm:prSet presAssocID="{546CE982-59BA-4F27-B1BD-A6B80722D2C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B286E0B9-0805-4176-B2F3-2597C7FD6EA0}" type="pres">
      <dgm:prSet presAssocID="{546CE982-59BA-4F27-B1BD-A6B80722D2CD}" presName="spaceRect" presStyleCnt="0"/>
      <dgm:spPr/>
    </dgm:pt>
    <dgm:pt modelId="{2A80E23B-6827-4BB8-852A-D47894AC88CC}" type="pres">
      <dgm:prSet presAssocID="{546CE982-59BA-4F27-B1BD-A6B80722D2CD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053C21E-67B5-4372-B4DB-2E0BDD2478D9}" type="presOf" srcId="{923639B8-2B41-4427-8144-745A0AFA72FF}" destId="{2BB65607-2059-433D-9165-0FA7BEDB91CD}" srcOrd="0" destOrd="0" presId="urn:microsoft.com/office/officeart/2018/2/layout/IconCircleList"/>
    <dgm:cxn modelId="{285A2263-3EFB-43E7-8844-66C819F8ACD9}" type="presOf" srcId="{546CE982-59BA-4F27-B1BD-A6B80722D2CD}" destId="{2A80E23B-6827-4BB8-852A-D47894AC88CC}" srcOrd="0" destOrd="0" presId="urn:microsoft.com/office/officeart/2018/2/layout/IconCircleList"/>
    <dgm:cxn modelId="{D4A5F471-1341-4494-92FB-D2FE392747B1}" type="presOf" srcId="{210DAC4B-CE93-485E-B93D-1B413C7BE803}" destId="{150F7FC5-6FFA-485D-AB8D-C2548BA07381}" srcOrd="0" destOrd="0" presId="urn:microsoft.com/office/officeart/2018/2/layout/IconCircleList"/>
    <dgm:cxn modelId="{0B677953-5A55-4356-93E1-9C04D65CF108}" srcId="{210DAC4B-CE93-485E-B93D-1B413C7BE803}" destId="{670641A4-0A50-4B4E-B930-E521A4050AE6}" srcOrd="1" destOrd="0" parTransId="{9726443F-2C01-4C9E-BD04-02E26F74F4B2}" sibTransId="{0FACD0F4-655C-412F-B3BC-DB6D896E9A0A}"/>
    <dgm:cxn modelId="{ECB45199-33EE-4673-9087-2B3D38E9A4D3}" type="presOf" srcId="{36644748-C598-4E2C-BC62-5ED95ECC9339}" destId="{F679AD9F-6F0C-45A1-A995-0C2C31C7F869}" srcOrd="0" destOrd="0" presId="urn:microsoft.com/office/officeart/2018/2/layout/IconCircleList"/>
    <dgm:cxn modelId="{863CC3B9-E8F2-439B-88C0-2DCB61D42D7C}" srcId="{210DAC4B-CE93-485E-B93D-1B413C7BE803}" destId="{DCE7BCBD-CA3F-4B49-8860-242849D6DDF6}" srcOrd="0" destOrd="0" parTransId="{E53487A5-5660-4E72-9DC7-0C9FC6330628}" sibTransId="{698B9199-68FF-4834-9FD5-D960605C55FF}"/>
    <dgm:cxn modelId="{D82F30BB-C342-4DC5-B278-A3C7A7F6BB99}" srcId="{36644748-C598-4E2C-BC62-5ED95ECC9339}" destId="{210DAC4B-CE93-485E-B93D-1B413C7BE803}" srcOrd="0" destOrd="0" parTransId="{6F9CAE33-444E-4DC5-9000-FA3A632CA71D}" sibTransId="{923639B8-2B41-4427-8144-745A0AFA72FF}"/>
    <dgm:cxn modelId="{1A6204EB-DDB2-4F84-9F9C-01C9441051FC}" srcId="{36644748-C598-4E2C-BC62-5ED95ECC9339}" destId="{546CE982-59BA-4F27-B1BD-A6B80722D2CD}" srcOrd="1" destOrd="0" parTransId="{80CD0EE0-3B85-4809-B3C1-04C461D05483}" sibTransId="{9287FCD9-63EE-4A69-91E1-20DDC50E85B1}"/>
    <dgm:cxn modelId="{2E996467-529F-4123-B84B-1D7C356A58FF}" type="presParOf" srcId="{F679AD9F-6F0C-45A1-A995-0C2C31C7F869}" destId="{82BF44B3-E13F-425E-A808-68C1D240292C}" srcOrd="0" destOrd="0" presId="urn:microsoft.com/office/officeart/2018/2/layout/IconCircleList"/>
    <dgm:cxn modelId="{A3EEABE9-4FBD-41AA-BD09-E5B5D0BA897D}" type="presParOf" srcId="{82BF44B3-E13F-425E-A808-68C1D240292C}" destId="{256F7F0D-15EA-4F25-8359-198DBC3AEC3E}" srcOrd="0" destOrd="0" presId="urn:microsoft.com/office/officeart/2018/2/layout/IconCircleList"/>
    <dgm:cxn modelId="{CA76D7CE-6549-4CEA-9EFF-158BE2158DF7}" type="presParOf" srcId="{256F7F0D-15EA-4F25-8359-198DBC3AEC3E}" destId="{C607EF4E-2E02-41FA-BCAE-65E0DBB64232}" srcOrd="0" destOrd="0" presId="urn:microsoft.com/office/officeart/2018/2/layout/IconCircleList"/>
    <dgm:cxn modelId="{A415FA1B-E2D7-4F34-95E8-BE6954CA209B}" type="presParOf" srcId="{256F7F0D-15EA-4F25-8359-198DBC3AEC3E}" destId="{138C2F33-7BD1-4925-8783-17C39E9C40BB}" srcOrd="1" destOrd="0" presId="urn:microsoft.com/office/officeart/2018/2/layout/IconCircleList"/>
    <dgm:cxn modelId="{FCA4259F-3FB2-453E-BB42-96D2C44AD0C1}" type="presParOf" srcId="{256F7F0D-15EA-4F25-8359-198DBC3AEC3E}" destId="{818CC795-41A5-43E8-878D-A2D1402DA384}" srcOrd="2" destOrd="0" presId="urn:microsoft.com/office/officeart/2018/2/layout/IconCircleList"/>
    <dgm:cxn modelId="{13E5E77C-8467-4262-A4EB-F830A16A9A3B}" type="presParOf" srcId="{256F7F0D-15EA-4F25-8359-198DBC3AEC3E}" destId="{150F7FC5-6FFA-485D-AB8D-C2548BA07381}" srcOrd="3" destOrd="0" presId="urn:microsoft.com/office/officeart/2018/2/layout/IconCircleList"/>
    <dgm:cxn modelId="{5218E21B-036D-47D5-A0EF-50DCB108337E}" type="presParOf" srcId="{82BF44B3-E13F-425E-A808-68C1D240292C}" destId="{2BB65607-2059-433D-9165-0FA7BEDB91CD}" srcOrd="1" destOrd="0" presId="urn:microsoft.com/office/officeart/2018/2/layout/IconCircleList"/>
    <dgm:cxn modelId="{F2C3C741-B1FD-4318-B56C-72FDE3249EC2}" type="presParOf" srcId="{82BF44B3-E13F-425E-A808-68C1D240292C}" destId="{A179EB63-5148-427C-9719-AF84D60FFB70}" srcOrd="2" destOrd="0" presId="urn:microsoft.com/office/officeart/2018/2/layout/IconCircleList"/>
    <dgm:cxn modelId="{0584CE33-F813-4BDF-8207-5791745618B6}" type="presParOf" srcId="{A179EB63-5148-427C-9719-AF84D60FFB70}" destId="{900D1448-4E7C-4F7B-97ED-74134D8B9ED1}" srcOrd="0" destOrd="0" presId="urn:microsoft.com/office/officeart/2018/2/layout/IconCircleList"/>
    <dgm:cxn modelId="{FB82C146-1FF8-40C6-ADB0-25FD89FF1BFB}" type="presParOf" srcId="{A179EB63-5148-427C-9719-AF84D60FFB70}" destId="{52D354E0-FDA7-4A09-B1A9-FEA713606161}" srcOrd="1" destOrd="0" presId="urn:microsoft.com/office/officeart/2018/2/layout/IconCircleList"/>
    <dgm:cxn modelId="{1B2B4176-9E3C-4E29-812B-780BF33B9FB4}" type="presParOf" srcId="{A179EB63-5148-427C-9719-AF84D60FFB70}" destId="{B286E0B9-0805-4176-B2F3-2597C7FD6EA0}" srcOrd="2" destOrd="0" presId="urn:microsoft.com/office/officeart/2018/2/layout/IconCircleList"/>
    <dgm:cxn modelId="{7F7B5C51-760F-4B6B-A461-D2B3E5F16355}" type="presParOf" srcId="{A179EB63-5148-427C-9719-AF84D60FFB70}" destId="{2A80E23B-6827-4BB8-852A-D47894AC88C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10AC9E8-2553-4DE5-9082-CBF5C875DE7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B966C985-0BF9-4715-9669-088FB63822EC}">
      <dgm:prSet/>
      <dgm:spPr/>
      <dgm:t>
        <a:bodyPr/>
        <a:lstStyle/>
        <a:p>
          <a:r>
            <a:rPr lang="fr-FR"/>
            <a:t>Changement de fenêtres</a:t>
          </a:r>
          <a:endParaRPr lang="en-US"/>
        </a:p>
      </dgm:t>
    </dgm:pt>
    <dgm:pt modelId="{187F852B-2B58-415F-8441-BE621C14E8E9}" type="parTrans" cxnId="{60E639C0-6B4A-48A8-89CE-700E2EA29C26}">
      <dgm:prSet/>
      <dgm:spPr/>
      <dgm:t>
        <a:bodyPr/>
        <a:lstStyle/>
        <a:p>
          <a:endParaRPr lang="en-US"/>
        </a:p>
      </dgm:t>
    </dgm:pt>
    <dgm:pt modelId="{C9C3E42F-AB06-4E76-B929-58DE0CBBE452}" type="sibTrans" cxnId="{60E639C0-6B4A-48A8-89CE-700E2EA29C26}">
      <dgm:prSet/>
      <dgm:spPr/>
      <dgm:t>
        <a:bodyPr/>
        <a:lstStyle/>
        <a:p>
          <a:endParaRPr lang="en-US"/>
        </a:p>
      </dgm:t>
    </dgm:pt>
    <dgm:pt modelId="{6485D251-5414-4F02-946F-24F557F03C44}">
      <dgm:prSet/>
      <dgm:spPr/>
      <dgm:t>
        <a:bodyPr/>
        <a:lstStyle/>
        <a:p>
          <a:r>
            <a:rPr lang="fr-FR"/>
            <a:t>Sélection de filtres</a:t>
          </a:r>
          <a:endParaRPr lang="en-US"/>
        </a:p>
      </dgm:t>
    </dgm:pt>
    <dgm:pt modelId="{30A64DC4-BEB2-42C1-B47B-E47C7A19C459}" type="parTrans" cxnId="{6FACA489-FC49-4C6D-B73E-AD2EC89F48BE}">
      <dgm:prSet/>
      <dgm:spPr/>
      <dgm:t>
        <a:bodyPr/>
        <a:lstStyle/>
        <a:p>
          <a:endParaRPr lang="en-US"/>
        </a:p>
      </dgm:t>
    </dgm:pt>
    <dgm:pt modelId="{625BE622-022D-4170-B3B7-7A2A3E4E737C}" type="sibTrans" cxnId="{6FACA489-FC49-4C6D-B73E-AD2EC89F48BE}">
      <dgm:prSet/>
      <dgm:spPr/>
      <dgm:t>
        <a:bodyPr/>
        <a:lstStyle/>
        <a:p>
          <a:endParaRPr lang="en-US"/>
        </a:p>
      </dgm:t>
    </dgm:pt>
    <dgm:pt modelId="{B615C74F-2EF2-48E5-8CA9-C7742DC033F1}" type="pres">
      <dgm:prSet presAssocID="{010AC9E8-2553-4DE5-9082-CBF5C875DE7A}" presName="root" presStyleCnt="0">
        <dgm:presLayoutVars>
          <dgm:dir/>
          <dgm:resizeHandles val="exact"/>
        </dgm:presLayoutVars>
      </dgm:prSet>
      <dgm:spPr/>
    </dgm:pt>
    <dgm:pt modelId="{39892DB3-A9BB-484D-A121-701AE9B89385}" type="pres">
      <dgm:prSet presAssocID="{B966C985-0BF9-4715-9669-088FB63822EC}" presName="compNode" presStyleCnt="0"/>
      <dgm:spPr/>
    </dgm:pt>
    <dgm:pt modelId="{2F736926-28C2-4334-AF1D-15D68BB94EAF}" type="pres">
      <dgm:prSet presAssocID="{B966C985-0BF9-4715-9669-088FB63822E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5501B5A7-64C0-4072-96BC-DD78B400D353}" type="pres">
      <dgm:prSet presAssocID="{B966C985-0BF9-4715-9669-088FB63822EC}" presName="spaceRect" presStyleCnt="0"/>
      <dgm:spPr/>
    </dgm:pt>
    <dgm:pt modelId="{45D10DF6-90AE-4758-B5F1-95E0C509CAD2}" type="pres">
      <dgm:prSet presAssocID="{B966C985-0BF9-4715-9669-088FB63822EC}" presName="textRect" presStyleLbl="revTx" presStyleIdx="0" presStyleCnt="2">
        <dgm:presLayoutVars>
          <dgm:chMax val="1"/>
          <dgm:chPref val="1"/>
        </dgm:presLayoutVars>
      </dgm:prSet>
      <dgm:spPr/>
    </dgm:pt>
    <dgm:pt modelId="{C3DE0A16-B652-4C28-A27E-3C93D82C81EF}" type="pres">
      <dgm:prSet presAssocID="{C9C3E42F-AB06-4E76-B929-58DE0CBBE452}" presName="sibTrans" presStyleCnt="0"/>
      <dgm:spPr/>
    </dgm:pt>
    <dgm:pt modelId="{FB449BDF-97EF-46AE-B6FE-9BD7B85312C7}" type="pres">
      <dgm:prSet presAssocID="{6485D251-5414-4F02-946F-24F557F03C44}" presName="compNode" presStyleCnt="0"/>
      <dgm:spPr/>
    </dgm:pt>
    <dgm:pt modelId="{2188FAF2-50A2-4D97-AB76-E950DDED1460}" type="pres">
      <dgm:prSet presAssocID="{6485D251-5414-4F02-946F-24F557F03C4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2D3504D3-93A2-4A26-8F51-915FBE2B912C}" type="pres">
      <dgm:prSet presAssocID="{6485D251-5414-4F02-946F-24F557F03C44}" presName="spaceRect" presStyleCnt="0"/>
      <dgm:spPr/>
    </dgm:pt>
    <dgm:pt modelId="{46BA488C-636D-4734-905C-FAF468FCFC72}" type="pres">
      <dgm:prSet presAssocID="{6485D251-5414-4F02-946F-24F557F03C4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2E15F15-1E11-4B22-91A9-976F00F0E8D3}" type="presOf" srcId="{B966C985-0BF9-4715-9669-088FB63822EC}" destId="{45D10DF6-90AE-4758-B5F1-95E0C509CAD2}" srcOrd="0" destOrd="0" presId="urn:microsoft.com/office/officeart/2018/2/layout/IconLabelList"/>
    <dgm:cxn modelId="{0B18CD16-D33D-4FCD-B60C-92073F1C0691}" type="presOf" srcId="{6485D251-5414-4F02-946F-24F557F03C44}" destId="{46BA488C-636D-4734-905C-FAF468FCFC72}" srcOrd="0" destOrd="0" presId="urn:microsoft.com/office/officeart/2018/2/layout/IconLabelList"/>
    <dgm:cxn modelId="{25528B4B-1ADF-4571-B736-DA6A0ACC0670}" type="presOf" srcId="{010AC9E8-2553-4DE5-9082-CBF5C875DE7A}" destId="{B615C74F-2EF2-48E5-8CA9-C7742DC033F1}" srcOrd="0" destOrd="0" presId="urn:microsoft.com/office/officeart/2018/2/layout/IconLabelList"/>
    <dgm:cxn modelId="{6FACA489-FC49-4C6D-B73E-AD2EC89F48BE}" srcId="{010AC9E8-2553-4DE5-9082-CBF5C875DE7A}" destId="{6485D251-5414-4F02-946F-24F557F03C44}" srcOrd="1" destOrd="0" parTransId="{30A64DC4-BEB2-42C1-B47B-E47C7A19C459}" sibTransId="{625BE622-022D-4170-B3B7-7A2A3E4E737C}"/>
    <dgm:cxn modelId="{60E639C0-6B4A-48A8-89CE-700E2EA29C26}" srcId="{010AC9E8-2553-4DE5-9082-CBF5C875DE7A}" destId="{B966C985-0BF9-4715-9669-088FB63822EC}" srcOrd="0" destOrd="0" parTransId="{187F852B-2B58-415F-8441-BE621C14E8E9}" sibTransId="{C9C3E42F-AB06-4E76-B929-58DE0CBBE452}"/>
    <dgm:cxn modelId="{462AF969-A9DD-46E1-BC7C-2A7C3B585DDD}" type="presParOf" srcId="{B615C74F-2EF2-48E5-8CA9-C7742DC033F1}" destId="{39892DB3-A9BB-484D-A121-701AE9B89385}" srcOrd="0" destOrd="0" presId="urn:microsoft.com/office/officeart/2018/2/layout/IconLabelList"/>
    <dgm:cxn modelId="{AF516F2F-8474-4F79-8044-7B5DAE9ED6A8}" type="presParOf" srcId="{39892DB3-A9BB-484D-A121-701AE9B89385}" destId="{2F736926-28C2-4334-AF1D-15D68BB94EAF}" srcOrd="0" destOrd="0" presId="urn:microsoft.com/office/officeart/2018/2/layout/IconLabelList"/>
    <dgm:cxn modelId="{65E12F04-FA69-4697-BA4E-6771D7CF1A73}" type="presParOf" srcId="{39892DB3-A9BB-484D-A121-701AE9B89385}" destId="{5501B5A7-64C0-4072-96BC-DD78B400D353}" srcOrd="1" destOrd="0" presId="urn:microsoft.com/office/officeart/2018/2/layout/IconLabelList"/>
    <dgm:cxn modelId="{49C5B8D2-1B1D-40A8-A9BF-E4884F1CB880}" type="presParOf" srcId="{39892DB3-A9BB-484D-A121-701AE9B89385}" destId="{45D10DF6-90AE-4758-B5F1-95E0C509CAD2}" srcOrd="2" destOrd="0" presId="urn:microsoft.com/office/officeart/2018/2/layout/IconLabelList"/>
    <dgm:cxn modelId="{82EE14CC-0740-4F02-9E5B-F4CD4499E1A8}" type="presParOf" srcId="{B615C74F-2EF2-48E5-8CA9-C7742DC033F1}" destId="{C3DE0A16-B652-4C28-A27E-3C93D82C81EF}" srcOrd="1" destOrd="0" presId="urn:microsoft.com/office/officeart/2018/2/layout/IconLabelList"/>
    <dgm:cxn modelId="{F4650A89-D711-4854-9089-63CBC04E01BC}" type="presParOf" srcId="{B615C74F-2EF2-48E5-8CA9-C7742DC033F1}" destId="{FB449BDF-97EF-46AE-B6FE-9BD7B85312C7}" srcOrd="2" destOrd="0" presId="urn:microsoft.com/office/officeart/2018/2/layout/IconLabelList"/>
    <dgm:cxn modelId="{0E942FEC-ED6A-4586-A99D-852FB3A13C29}" type="presParOf" srcId="{FB449BDF-97EF-46AE-B6FE-9BD7B85312C7}" destId="{2188FAF2-50A2-4D97-AB76-E950DDED1460}" srcOrd="0" destOrd="0" presId="urn:microsoft.com/office/officeart/2018/2/layout/IconLabelList"/>
    <dgm:cxn modelId="{A6E9421D-CED7-4AC4-895B-39A35EB97ACA}" type="presParOf" srcId="{FB449BDF-97EF-46AE-B6FE-9BD7B85312C7}" destId="{2D3504D3-93A2-4A26-8F51-915FBE2B912C}" srcOrd="1" destOrd="0" presId="urn:microsoft.com/office/officeart/2018/2/layout/IconLabelList"/>
    <dgm:cxn modelId="{1B63B02C-C0CF-439F-9FD2-2CA08B37F6A1}" type="presParOf" srcId="{FB449BDF-97EF-46AE-B6FE-9BD7B85312C7}" destId="{46BA488C-636D-4734-905C-FAF468FCFC7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C70BEC-27E5-4D24-9168-FC73B348E7FB}">
      <dsp:nvSpPr>
        <dsp:cNvPr id="0" name=""/>
        <dsp:cNvSpPr/>
      </dsp:nvSpPr>
      <dsp:spPr>
        <a:xfrm>
          <a:off x="0" y="796176"/>
          <a:ext cx="6266011" cy="14698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2C55F-FD38-4CDE-BB9E-748F93B3B407}">
      <dsp:nvSpPr>
        <dsp:cNvPr id="0" name=""/>
        <dsp:cNvSpPr/>
      </dsp:nvSpPr>
      <dsp:spPr>
        <a:xfrm>
          <a:off x="444633" y="1126895"/>
          <a:ext cx="808425" cy="8084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C90DEF-3C33-4097-A7E4-40F88BE28A99}">
      <dsp:nvSpPr>
        <dsp:cNvPr id="0" name=""/>
        <dsp:cNvSpPr/>
      </dsp:nvSpPr>
      <dsp:spPr>
        <a:xfrm>
          <a:off x="1697693" y="796176"/>
          <a:ext cx="4568317" cy="1469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561" tIns="155561" rIns="155561" bIns="15556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Représentation des données</a:t>
          </a:r>
          <a:endParaRPr lang="en-US" sz="2500" kern="1200"/>
        </a:p>
      </dsp:txBody>
      <dsp:txXfrm>
        <a:off x="1697693" y="796176"/>
        <a:ext cx="4568317" cy="1469864"/>
      </dsp:txXfrm>
    </dsp:sp>
    <dsp:sp modelId="{A52F956B-A77C-4BD2-BD54-CB9D67ACCA08}">
      <dsp:nvSpPr>
        <dsp:cNvPr id="0" name=""/>
        <dsp:cNvSpPr/>
      </dsp:nvSpPr>
      <dsp:spPr>
        <a:xfrm>
          <a:off x="0" y="2633506"/>
          <a:ext cx="6266011" cy="14698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6A9AD8-44E5-4629-AF62-10C0E24CB84E}">
      <dsp:nvSpPr>
        <dsp:cNvPr id="0" name=""/>
        <dsp:cNvSpPr/>
      </dsp:nvSpPr>
      <dsp:spPr>
        <a:xfrm>
          <a:off x="444633" y="2964225"/>
          <a:ext cx="808425" cy="8084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E06B43-1849-4D6A-ACF3-85A45DAAD887}">
      <dsp:nvSpPr>
        <dsp:cNvPr id="0" name=""/>
        <dsp:cNvSpPr/>
      </dsp:nvSpPr>
      <dsp:spPr>
        <a:xfrm>
          <a:off x="1697693" y="2633506"/>
          <a:ext cx="4568317" cy="1469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561" tIns="155561" rIns="155561" bIns="15556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Analyse ACP des bilans comptables</a:t>
          </a:r>
          <a:endParaRPr lang="en-US" sz="2500" kern="1200"/>
        </a:p>
      </dsp:txBody>
      <dsp:txXfrm>
        <a:off x="1697693" y="2633506"/>
        <a:ext cx="4568317" cy="14698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FA8FF6-DE62-435E-BEEA-0EDD540F3395}">
      <dsp:nvSpPr>
        <dsp:cNvPr id="0" name=""/>
        <dsp:cNvSpPr/>
      </dsp:nvSpPr>
      <dsp:spPr>
        <a:xfrm>
          <a:off x="1999931" y="57374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55F5DD-A180-4262-BC37-F831E9C43D79}">
      <dsp:nvSpPr>
        <dsp:cNvPr id="0" name=""/>
        <dsp:cNvSpPr/>
      </dsp:nvSpPr>
      <dsp:spPr>
        <a:xfrm>
          <a:off x="2467931" y="525374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FC696A-D7B1-4AC5-A9E4-ABBD3D48CBB7}">
      <dsp:nvSpPr>
        <dsp:cNvPr id="0" name=""/>
        <dsp:cNvSpPr/>
      </dsp:nvSpPr>
      <dsp:spPr>
        <a:xfrm>
          <a:off x="1297931" y="2937375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300" kern="1200" dirty="0"/>
            <a:t>Casque de VR HTC Vive</a:t>
          </a:r>
          <a:endParaRPr lang="en-US" sz="2300" kern="1200" dirty="0"/>
        </a:p>
      </dsp:txBody>
      <dsp:txXfrm>
        <a:off x="1297931" y="2937375"/>
        <a:ext cx="3600000" cy="720000"/>
      </dsp:txXfrm>
    </dsp:sp>
    <dsp:sp modelId="{86B266BA-9C7C-467B-BD56-482619A38257}">
      <dsp:nvSpPr>
        <dsp:cNvPr id="0" name=""/>
        <dsp:cNvSpPr/>
      </dsp:nvSpPr>
      <dsp:spPr>
        <a:xfrm>
          <a:off x="6229932" y="57374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3DF36E-D341-4482-8F97-492A6770B2E2}">
      <dsp:nvSpPr>
        <dsp:cNvPr id="0" name=""/>
        <dsp:cNvSpPr/>
      </dsp:nvSpPr>
      <dsp:spPr>
        <a:xfrm>
          <a:off x="6697932" y="525374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FB0A95-B999-49D8-BE54-E30F18C3F3C5}">
      <dsp:nvSpPr>
        <dsp:cNvPr id="0" name=""/>
        <dsp:cNvSpPr/>
      </dsp:nvSpPr>
      <dsp:spPr>
        <a:xfrm>
          <a:off x="5527932" y="2937375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300" kern="1200" dirty="0"/>
            <a:t>Clavier-souris</a:t>
          </a:r>
          <a:endParaRPr lang="en-US" sz="2300" kern="1200" dirty="0"/>
        </a:p>
      </dsp:txBody>
      <dsp:txXfrm>
        <a:off x="5527932" y="2937375"/>
        <a:ext cx="36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F03776-EF18-4D6F-9C94-BAA55A405A10}">
      <dsp:nvSpPr>
        <dsp:cNvPr id="0" name=""/>
        <dsp:cNvSpPr/>
      </dsp:nvSpPr>
      <dsp:spPr>
        <a:xfrm>
          <a:off x="0" y="10323"/>
          <a:ext cx="6266011" cy="15514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900" kern="1200"/>
            <a:t>Traitement des données en python</a:t>
          </a:r>
          <a:endParaRPr lang="en-US" sz="3900" kern="1200"/>
        </a:p>
      </dsp:txBody>
      <dsp:txXfrm>
        <a:off x="75734" y="86057"/>
        <a:ext cx="6114543" cy="1399952"/>
      </dsp:txXfrm>
    </dsp:sp>
    <dsp:sp modelId="{940FC544-6580-47EA-B3F5-40970FCA2544}">
      <dsp:nvSpPr>
        <dsp:cNvPr id="0" name=""/>
        <dsp:cNvSpPr/>
      </dsp:nvSpPr>
      <dsp:spPr>
        <a:xfrm>
          <a:off x="0" y="1674063"/>
          <a:ext cx="6266011" cy="1551420"/>
        </a:xfrm>
        <a:prstGeom prst="roundRect">
          <a:avLst/>
        </a:prstGeom>
        <a:gradFill rotWithShape="0">
          <a:gsLst>
            <a:gs pos="0">
              <a:schemeClr val="accent2">
                <a:hueOff val="-751764"/>
                <a:satOff val="-301"/>
                <a:lumOff val="3529"/>
                <a:alphaOff val="0"/>
                <a:tint val="96000"/>
                <a:lumMod val="104000"/>
              </a:schemeClr>
            </a:gs>
            <a:gs pos="100000">
              <a:schemeClr val="accent2">
                <a:hueOff val="-751764"/>
                <a:satOff val="-301"/>
                <a:lumOff val="352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900" kern="1200"/>
            <a:t>Unity C#</a:t>
          </a:r>
          <a:endParaRPr lang="en-US" sz="3900" kern="1200"/>
        </a:p>
      </dsp:txBody>
      <dsp:txXfrm>
        <a:off x="75734" y="1749797"/>
        <a:ext cx="6114543" cy="1399952"/>
      </dsp:txXfrm>
    </dsp:sp>
    <dsp:sp modelId="{52FDB548-4307-4AC8-880D-752BEBA55309}">
      <dsp:nvSpPr>
        <dsp:cNvPr id="0" name=""/>
        <dsp:cNvSpPr/>
      </dsp:nvSpPr>
      <dsp:spPr>
        <a:xfrm>
          <a:off x="0" y="3337803"/>
          <a:ext cx="6266011" cy="1551420"/>
        </a:xfrm>
        <a:prstGeom prst="roundRect">
          <a:avLst/>
        </a:prstGeom>
        <a:gradFill rotWithShape="0">
          <a:gsLst>
            <a:gs pos="0">
              <a:schemeClr val="accent2">
                <a:hueOff val="-1503528"/>
                <a:satOff val="-602"/>
                <a:lumOff val="7058"/>
                <a:alphaOff val="0"/>
                <a:tint val="96000"/>
                <a:lumMod val="104000"/>
              </a:schemeClr>
            </a:gs>
            <a:gs pos="100000">
              <a:schemeClr val="accent2">
                <a:hueOff val="-1503528"/>
                <a:satOff val="-602"/>
                <a:lumOff val="7058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900" kern="1200"/>
            <a:t>Technologie Steam VR</a:t>
          </a:r>
          <a:endParaRPr lang="en-US" sz="3900" kern="1200"/>
        </a:p>
      </dsp:txBody>
      <dsp:txXfrm>
        <a:off x="75734" y="3413537"/>
        <a:ext cx="6114543" cy="13999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18D5D3-DD85-4A24-9422-93BBEFDFCFAA}">
      <dsp:nvSpPr>
        <dsp:cNvPr id="0" name=""/>
        <dsp:cNvSpPr/>
      </dsp:nvSpPr>
      <dsp:spPr>
        <a:xfrm>
          <a:off x="0" y="2033"/>
          <a:ext cx="6266011" cy="103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6BAD96-79EA-42B6-BCA0-789DE6FA1939}">
      <dsp:nvSpPr>
        <dsp:cNvPr id="0" name=""/>
        <dsp:cNvSpPr/>
      </dsp:nvSpPr>
      <dsp:spPr>
        <a:xfrm>
          <a:off x="311764" y="233924"/>
          <a:ext cx="566845" cy="5668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BCB9DD-3D72-4238-B9CA-267EB56426A1}">
      <dsp:nvSpPr>
        <dsp:cNvPr id="0" name=""/>
        <dsp:cNvSpPr/>
      </dsp:nvSpPr>
      <dsp:spPr>
        <a:xfrm>
          <a:off x="1190374" y="2033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Scripts générant les données</a:t>
          </a:r>
          <a:endParaRPr lang="en-US" sz="2200" kern="1200"/>
        </a:p>
      </dsp:txBody>
      <dsp:txXfrm>
        <a:off x="1190374" y="2033"/>
        <a:ext cx="5075636" cy="1030627"/>
      </dsp:txXfrm>
    </dsp:sp>
    <dsp:sp modelId="{77ED785A-E70F-40F6-9BBD-C295521998E5}">
      <dsp:nvSpPr>
        <dsp:cNvPr id="0" name=""/>
        <dsp:cNvSpPr/>
      </dsp:nvSpPr>
      <dsp:spPr>
        <a:xfrm>
          <a:off x="0" y="1290317"/>
          <a:ext cx="6266011" cy="103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12D041-86F4-473D-B761-4A8FBA86C391}">
      <dsp:nvSpPr>
        <dsp:cNvPr id="0" name=""/>
        <dsp:cNvSpPr/>
      </dsp:nvSpPr>
      <dsp:spPr>
        <a:xfrm>
          <a:off x="311764" y="1522208"/>
          <a:ext cx="566845" cy="5668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43580E-0A4C-4E36-A191-2F28189DFFFE}">
      <dsp:nvSpPr>
        <dsp:cNvPr id="0" name=""/>
        <dsp:cNvSpPr/>
      </dsp:nvSpPr>
      <dsp:spPr>
        <a:xfrm>
          <a:off x="1190374" y="1290317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Données stockées sous format txt</a:t>
          </a:r>
          <a:endParaRPr lang="en-US" sz="2200" kern="1200"/>
        </a:p>
      </dsp:txBody>
      <dsp:txXfrm>
        <a:off x="1190374" y="1290317"/>
        <a:ext cx="5075636" cy="1030627"/>
      </dsp:txXfrm>
    </dsp:sp>
    <dsp:sp modelId="{CEC7EC82-CAB4-42CE-85F0-255972D9C0A9}">
      <dsp:nvSpPr>
        <dsp:cNvPr id="0" name=""/>
        <dsp:cNvSpPr/>
      </dsp:nvSpPr>
      <dsp:spPr>
        <a:xfrm>
          <a:off x="0" y="2578601"/>
          <a:ext cx="6266011" cy="103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995F96-4B46-4D8C-87FA-D744784F16F8}">
      <dsp:nvSpPr>
        <dsp:cNvPr id="0" name=""/>
        <dsp:cNvSpPr/>
      </dsp:nvSpPr>
      <dsp:spPr>
        <a:xfrm>
          <a:off x="311764" y="2810493"/>
          <a:ext cx="566845" cy="5668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E2D1E-92B5-43BA-ADC9-44EF532FA7F3}">
      <dsp:nvSpPr>
        <dsp:cNvPr id="0" name=""/>
        <dsp:cNvSpPr/>
      </dsp:nvSpPr>
      <dsp:spPr>
        <a:xfrm>
          <a:off x="1190374" y="2578601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Chargement des données par Unity</a:t>
          </a:r>
          <a:endParaRPr lang="en-US" sz="2200" kern="1200"/>
        </a:p>
      </dsp:txBody>
      <dsp:txXfrm>
        <a:off x="1190374" y="2578601"/>
        <a:ext cx="5075636" cy="1030627"/>
      </dsp:txXfrm>
    </dsp:sp>
    <dsp:sp modelId="{E6FD9A13-0AF0-4029-8D0F-EFF11C8B0CFD}">
      <dsp:nvSpPr>
        <dsp:cNvPr id="0" name=""/>
        <dsp:cNvSpPr/>
      </dsp:nvSpPr>
      <dsp:spPr>
        <a:xfrm>
          <a:off x="0" y="3866886"/>
          <a:ext cx="6266011" cy="103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0920BB-FB0A-4CF1-B08D-9BEEEFA0CA1A}">
      <dsp:nvSpPr>
        <dsp:cNvPr id="0" name=""/>
        <dsp:cNvSpPr/>
      </dsp:nvSpPr>
      <dsp:spPr>
        <a:xfrm>
          <a:off x="311764" y="4098777"/>
          <a:ext cx="566845" cy="5668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0A7020-A925-41C0-8CF6-02BAC653F8EE}">
      <dsp:nvSpPr>
        <dsp:cNvPr id="0" name=""/>
        <dsp:cNvSpPr/>
      </dsp:nvSpPr>
      <dsp:spPr>
        <a:xfrm>
          <a:off x="1190374" y="3866886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Aucun calcul à l’exécution </a:t>
          </a:r>
          <a:endParaRPr lang="en-US" sz="2200" kern="1200"/>
        </a:p>
      </dsp:txBody>
      <dsp:txXfrm>
        <a:off x="1190374" y="3866886"/>
        <a:ext cx="5075636" cy="10306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84EDAA-22DF-43AF-9CEB-89A99A3CBDA2}">
      <dsp:nvSpPr>
        <dsp:cNvPr id="0" name=""/>
        <dsp:cNvSpPr/>
      </dsp:nvSpPr>
      <dsp:spPr>
        <a:xfrm>
          <a:off x="1666837" y="290300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4C723-3033-4767-9DED-0B5269D16CFA}">
      <dsp:nvSpPr>
        <dsp:cNvPr id="0" name=""/>
        <dsp:cNvSpPr/>
      </dsp:nvSpPr>
      <dsp:spPr>
        <a:xfrm>
          <a:off x="478837" y="270444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Affichage des différents secteurs</a:t>
          </a:r>
          <a:endParaRPr lang="en-US" sz="2400" kern="1200"/>
        </a:p>
      </dsp:txBody>
      <dsp:txXfrm>
        <a:off x="478837" y="2704449"/>
        <a:ext cx="4320000" cy="720000"/>
      </dsp:txXfrm>
    </dsp:sp>
    <dsp:sp modelId="{2AD69683-81A5-4091-B625-15047A09DC67}">
      <dsp:nvSpPr>
        <dsp:cNvPr id="0" name=""/>
        <dsp:cNvSpPr/>
      </dsp:nvSpPr>
      <dsp:spPr>
        <a:xfrm>
          <a:off x="6742837" y="290300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06F320-A069-4CC0-9AAA-6C7B00688831}">
      <dsp:nvSpPr>
        <dsp:cNvPr id="0" name=""/>
        <dsp:cNvSpPr/>
      </dsp:nvSpPr>
      <dsp:spPr>
        <a:xfrm>
          <a:off x="5554837" y="270444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Affichage des cercles de corrélation</a:t>
          </a:r>
          <a:endParaRPr lang="en-US" sz="2400" kern="1200"/>
        </a:p>
      </dsp:txBody>
      <dsp:txXfrm>
        <a:off x="5554837" y="2704449"/>
        <a:ext cx="4320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FD9A13-0AF0-4029-8D0F-EFF11C8B0CFD}">
      <dsp:nvSpPr>
        <dsp:cNvPr id="0" name=""/>
        <dsp:cNvSpPr/>
      </dsp:nvSpPr>
      <dsp:spPr>
        <a:xfrm>
          <a:off x="0" y="2033"/>
          <a:ext cx="6266011" cy="103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0920BB-FB0A-4CF1-B08D-9BEEEFA0CA1A}">
      <dsp:nvSpPr>
        <dsp:cNvPr id="0" name=""/>
        <dsp:cNvSpPr/>
      </dsp:nvSpPr>
      <dsp:spPr>
        <a:xfrm>
          <a:off x="311764" y="233924"/>
          <a:ext cx="566845" cy="5668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0A7020-A925-41C0-8CF6-02BAC653F8EE}">
      <dsp:nvSpPr>
        <dsp:cNvPr id="0" name=""/>
        <dsp:cNvSpPr/>
      </dsp:nvSpPr>
      <dsp:spPr>
        <a:xfrm>
          <a:off x="1190374" y="2033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Une pièce dans </a:t>
          </a:r>
          <a:r>
            <a:rPr lang="en-US" sz="2200" kern="1200"/>
            <a:t>laquelle</a:t>
          </a:r>
          <a:r>
            <a:rPr lang="en-US" sz="2200" kern="1200" dirty="0"/>
            <a:t> la scène se </a:t>
          </a:r>
          <a:r>
            <a:rPr lang="en-US" sz="2200" kern="1200" dirty="0" err="1"/>
            <a:t>passe</a:t>
          </a:r>
          <a:endParaRPr lang="en-US" sz="2200" kern="1200" dirty="0"/>
        </a:p>
      </dsp:txBody>
      <dsp:txXfrm>
        <a:off x="1190374" y="2033"/>
        <a:ext cx="5075636" cy="1030627"/>
      </dsp:txXfrm>
    </dsp:sp>
    <dsp:sp modelId="{CEC7EC82-CAB4-42CE-85F0-255972D9C0A9}">
      <dsp:nvSpPr>
        <dsp:cNvPr id="0" name=""/>
        <dsp:cNvSpPr/>
      </dsp:nvSpPr>
      <dsp:spPr>
        <a:xfrm>
          <a:off x="0" y="1290317"/>
          <a:ext cx="6266011" cy="103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995F96-4B46-4D8C-87FA-D744784F16F8}">
      <dsp:nvSpPr>
        <dsp:cNvPr id="0" name=""/>
        <dsp:cNvSpPr/>
      </dsp:nvSpPr>
      <dsp:spPr>
        <a:xfrm>
          <a:off x="311764" y="1522208"/>
          <a:ext cx="566845" cy="5668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E2D1E-92B5-43BA-ADC9-44EF532FA7F3}">
      <dsp:nvSpPr>
        <dsp:cNvPr id="0" name=""/>
        <dsp:cNvSpPr/>
      </dsp:nvSpPr>
      <dsp:spPr>
        <a:xfrm>
          <a:off x="1190374" y="1290317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Création des prefab pour </a:t>
          </a:r>
          <a:r>
            <a:rPr lang="en-US" sz="2200" kern="1200" dirty="0" err="1"/>
            <a:t>tous</a:t>
          </a:r>
          <a:r>
            <a:rPr lang="en-US" sz="2200" kern="1200" dirty="0"/>
            <a:t> les </a:t>
          </a:r>
          <a:r>
            <a:rPr lang="en-US" sz="2200" kern="1200" dirty="0" err="1"/>
            <a:t>objets</a:t>
          </a:r>
          <a:endParaRPr lang="en-US" sz="2200" kern="1200" dirty="0"/>
        </a:p>
      </dsp:txBody>
      <dsp:txXfrm>
        <a:off x="1190374" y="1290317"/>
        <a:ext cx="5075636" cy="1030627"/>
      </dsp:txXfrm>
    </dsp:sp>
    <dsp:sp modelId="{77ED785A-E70F-40F6-9BBD-C295521998E5}">
      <dsp:nvSpPr>
        <dsp:cNvPr id="0" name=""/>
        <dsp:cNvSpPr/>
      </dsp:nvSpPr>
      <dsp:spPr>
        <a:xfrm>
          <a:off x="0" y="2578601"/>
          <a:ext cx="6266011" cy="103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12D041-86F4-473D-B761-4A8FBA86C391}">
      <dsp:nvSpPr>
        <dsp:cNvPr id="0" name=""/>
        <dsp:cNvSpPr/>
      </dsp:nvSpPr>
      <dsp:spPr>
        <a:xfrm>
          <a:off x="311764" y="2810493"/>
          <a:ext cx="566845" cy="5668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43580E-0A4C-4E36-A191-2F28189DFFFE}">
      <dsp:nvSpPr>
        <dsp:cNvPr id="0" name=""/>
        <dsp:cNvSpPr/>
      </dsp:nvSpPr>
      <dsp:spPr>
        <a:xfrm>
          <a:off x="1190374" y="2578601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Création des </a:t>
          </a:r>
          <a:r>
            <a:rPr lang="en-US" sz="2200" kern="1200" dirty="0" err="1"/>
            <a:t>différnets</a:t>
          </a:r>
          <a:r>
            <a:rPr lang="en-US" sz="2200" kern="1200" dirty="0"/>
            <a:t> </a:t>
          </a:r>
          <a:r>
            <a:rPr lang="en-US" sz="2200" kern="1200" dirty="0" err="1"/>
            <a:t>matériaux</a:t>
          </a:r>
          <a:r>
            <a:rPr lang="en-US" sz="2200" kern="1200" dirty="0"/>
            <a:t> </a:t>
          </a:r>
        </a:p>
      </dsp:txBody>
      <dsp:txXfrm>
        <a:off x="1190374" y="2578601"/>
        <a:ext cx="5075636" cy="1030627"/>
      </dsp:txXfrm>
    </dsp:sp>
    <dsp:sp modelId="{1A18D5D3-DD85-4A24-9422-93BBEFDFCFAA}">
      <dsp:nvSpPr>
        <dsp:cNvPr id="0" name=""/>
        <dsp:cNvSpPr/>
      </dsp:nvSpPr>
      <dsp:spPr>
        <a:xfrm>
          <a:off x="0" y="3866886"/>
          <a:ext cx="6266011" cy="103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6BAD96-79EA-42B6-BCA0-789DE6FA1939}">
      <dsp:nvSpPr>
        <dsp:cNvPr id="0" name=""/>
        <dsp:cNvSpPr/>
      </dsp:nvSpPr>
      <dsp:spPr>
        <a:xfrm>
          <a:off x="311764" y="4098777"/>
          <a:ext cx="566845" cy="5668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BCB9DD-3D72-4238-B9CA-267EB56426A1}">
      <dsp:nvSpPr>
        <dsp:cNvPr id="0" name=""/>
        <dsp:cNvSpPr/>
      </dsp:nvSpPr>
      <dsp:spPr>
        <a:xfrm>
          <a:off x="1190374" y="3866886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Placement des spheres sur les </a:t>
          </a:r>
          <a:r>
            <a:rPr lang="en-US" sz="2200" kern="1200" dirty="0" err="1"/>
            <a:t>graphes</a:t>
          </a:r>
          <a:endParaRPr lang="en-US" sz="2200" kern="1200" dirty="0"/>
        </a:p>
      </dsp:txBody>
      <dsp:txXfrm>
        <a:off x="1190374" y="3866886"/>
        <a:ext cx="5075636" cy="103062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07EF4E-2E02-41FA-BCAE-65E0DBB64232}">
      <dsp:nvSpPr>
        <dsp:cNvPr id="0" name=""/>
        <dsp:cNvSpPr/>
      </dsp:nvSpPr>
      <dsp:spPr>
        <a:xfrm>
          <a:off x="184883" y="1196501"/>
          <a:ext cx="1321746" cy="13217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C2F33-7BD1-4925-8783-17C39E9C40BB}">
      <dsp:nvSpPr>
        <dsp:cNvPr id="0" name=""/>
        <dsp:cNvSpPr/>
      </dsp:nvSpPr>
      <dsp:spPr>
        <a:xfrm>
          <a:off x="462450" y="1474068"/>
          <a:ext cx="766613" cy="7666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0F7FC5-6FFA-485D-AB8D-C2548BA07381}">
      <dsp:nvSpPr>
        <dsp:cNvPr id="0" name=""/>
        <dsp:cNvSpPr/>
      </dsp:nvSpPr>
      <dsp:spPr>
        <a:xfrm>
          <a:off x="1789861" y="1196501"/>
          <a:ext cx="3115545" cy="1321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Zoom-dézoom</a:t>
          </a:r>
          <a:endParaRPr lang="en-US" sz="2400" kern="1200"/>
        </a:p>
      </dsp:txBody>
      <dsp:txXfrm>
        <a:off x="1789861" y="1196501"/>
        <a:ext cx="3115545" cy="1321746"/>
      </dsp:txXfrm>
    </dsp:sp>
    <dsp:sp modelId="{900D1448-4E7C-4F7B-97ED-74134D8B9ED1}">
      <dsp:nvSpPr>
        <dsp:cNvPr id="0" name=""/>
        <dsp:cNvSpPr/>
      </dsp:nvSpPr>
      <dsp:spPr>
        <a:xfrm>
          <a:off x="5448267" y="1196501"/>
          <a:ext cx="1321746" cy="132174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D354E0-FDA7-4A09-B1A9-FEA713606161}">
      <dsp:nvSpPr>
        <dsp:cNvPr id="0" name=""/>
        <dsp:cNvSpPr/>
      </dsp:nvSpPr>
      <dsp:spPr>
        <a:xfrm>
          <a:off x="5725834" y="1474068"/>
          <a:ext cx="766613" cy="7666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80E23B-6827-4BB8-852A-D47894AC88CC}">
      <dsp:nvSpPr>
        <dsp:cNvPr id="0" name=""/>
        <dsp:cNvSpPr/>
      </dsp:nvSpPr>
      <dsp:spPr>
        <a:xfrm>
          <a:off x="7053245" y="1196501"/>
          <a:ext cx="3115545" cy="1321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Choix des secteurs à étudier</a:t>
          </a:r>
          <a:endParaRPr lang="en-US" sz="2400" kern="1200" dirty="0"/>
        </a:p>
      </dsp:txBody>
      <dsp:txXfrm>
        <a:off x="7053245" y="1196501"/>
        <a:ext cx="3115545" cy="132174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736926-28C2-4334-AF1D-15D68BB94EAF}">
      <dsp:nvSpPr>
        <dsp:cNvPr id="0" name=""/>
        <dsp:cNvSpPr/>
      </dsp:nvSpPr>
      <dsp:spPr>
        <a:xfrm>
          <a:off x="838708" y="1278735"/>
          <a:ext cx="1270687" cy="12706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D10DF6-90AE-4758-B5F1-95E0C509CAD2}">
      <dsp:nvSpPr>
        <dsp:cNvPr id="0" name=""/>
        <dsp:cNvSpPr/>
      </dsp:nvSpPr>
      <dsp:spPr>
        <a:xfrm>
          <a:off x="62177" y="2900811"/>
          <a:ext cx="282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Changement de fenêtres</a:t>
          </a:r>
          <a:endParaRPr lang="en-US" sz="2600" kern="1200"/>
        </a:p>
      </dsp:txBody>
      <dsp:txXfrm>
        <a:off x="62177" y="2900811"/>
        <a:ext cx="2823750" cy="720000"/>
      </dsp:txXfrm>
    </dsp:sp>
    <dsp:sp modelId="{2188FAF2-50A2-4D97-AB76-E950DDED1460}">
      <dsp:nvSpPr>
        <dsp:cNvPr id="0" name=""/>
        <dsp:cNvSpPr/>
      </dsp:nvSpPr>
      <dsp:spPr>
        <a:xfrm>
          <a:off x="4156614" y="1278735"/>
          <a:ext cx="1270687" cy="12706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BA488C-636D-4734-905C-FAF468FCFC72}">
      <dsp:nvSpPr>
        <dsp:cNvPr id="0" name=""/>
        <dsp:cNvSpPr/>
      </dsp:nvSpPr>
      <dsp:spPr>
        <a:xfrm>
          <a:off x="3380083" y="2900811"/>
          <a:ext cx="282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Sélection de filtres</a:t>
          </a:r>
          <a:endParaRPr lang="en-US" sz="2600" kern="1200"/>
        </a:p>
      </dsp:txBody>
      <dsp:txXfrm>
        <a:off x="3380083" y="2900811"/>
        <a:ext cx="282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184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341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446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81186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2717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0678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6652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7472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435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568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428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67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80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803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773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87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365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651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8" r:id="rId12"/>
    <p:sldLayoutId id="2147483753" r:id="rId13"/>
    <p:sldLayoutId id="2147483754" r:id="rId14"/>
    <p:sldLayoutId id="2147483755" r:id="rId15"/>
    <p:sldLayoutId id="2147483756" r:id="rId16"/>
    <p:sldLayoutId id="214748375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i="1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8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6A79D092-9535-45BF-A8E7-83E99BCE35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4D50B34-0DD6-4307-AFCF-73BDEC696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>
            <a:normAutofit/>
          </a:bodyPr>
          <a:lstStyle/>
          <a:p>
            <a:r>
              <a:rPr lang="fr-FR"/>
              <a:t>Projet de RVI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C2FA4B8-4911-4F62-A6F7-FBF7C5E3D1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FR"/>
              <a:t>Bilan ACP des entreprises française en 2013</a:t>
            </a:r>
          </a:p>
          <a:p>
            <a:pPr>
              <a:lnSpc>
                <a:spcPct val="100000"/>
              </a:lnSpc>
            </a:pPr>
            <a:r>
              <a:rPr lang="fr-FR"/>
              <a:t>Sullivan </a:t>
            </a:r>
            <a:r>
              <a:rPr lang="fr-FR" err="1"/>
              <a:t>Honnet</a:t>
            </a:r>
            <a:r>
              <a:rPr lang="fr-FR"/>
              <a:t>-Jules Vittone</a:t>
            </a:r>
          </a:p>
          <a:p>
            <a:pPr>
              <a:lnSpc>
                <a:spcPct val="100000"/>
              </a:lnSpc>
            </a:pPr>
            <a:endParaRPr lang="fr-FR"/>
          </a:p>
        </p:txBody>
      </p:sp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0332EB0E-2C92-4432-883D-922EAEA2E7F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16405" cy="6210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8902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D004A8-0CCA-4840-A2D2-C13383367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fr-FR" dirty="0"/>
              <a:t>Les interactions abandonnées</a:t>
            </a:r>
          </a:p>
        </p:txBody>
      </p:sp>
      <p:pic>
        <p:nvPicPr>
          <p:cNvPr id="12" name="Picture 9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13" name="Espace réservé du contenu 2">
            <a:extLst>
              <a:ext uri="{FF2B5EF4-FFF2-40B4-BE49-F238E27FC236}">
                <a16:creationId xmlns:a16="http://schemas.microsoft.com/office/drawing/2014/main" id="{D01D92A9-0BD6-4FE6-8EF3-B8E1655ABF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4411817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30456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5">
            <a:extLst>
              <a:ext uri="{FF2B5EF4-FFF2-40B4-BE49-F238E27FC236}">
                <a16:creationId xmlns:a16="http://schemas.microsoft.com/office/drawing/2014/main" id="{2BFC186A-5A9F-4A9A-A72D-DFBBE9934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17">
            <a:extLst>
              <a:ext uri="{FF2B5EF4-FFF2-40B4-BE49-F238E27FC236}">
                <a16:creationId xmlns:a16="http://schemas.microsoft.com/office/drawing/2014/main" id="{E8EE1E2B-262B-4EE5-9AB3-125FAB1A8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ln w="15875" cap="sq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0C146E0-7C8D-462A-8155-67667A40D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44" y="966851"/>
            <a:ext cx="6889930" cy="4626864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/>
              <a:t>Merci pour votre attention</a:t>
            </a:r>
            <a:br>
              <a:rPr lang="en-US" sz="5400"/>
            </a:br>
            <a:r>
              <a:rPr lang="en-US" sz="5400"/>
              <a:t>Posez vos questions</a:t>
            </a:r>
            <a:endParaRPr lang="en-US" sz="5400" dirty="0"/>
          </a:p>
        </p:txBody>
      </p:sp>
      <p:cxnSp>
        <p:nvCxnSpPr>
          <p:cNvPr id="24" name="Straight Connector 19">
            <a:extLst>
              <a:ext uri="{FF2B5EF4-FFF2-40B4-BE49-F238E27FC236}">
                <a16:creationId xmlns:a16="http://schemas.microsoft.com/office/drawing/2014/main" id="{862CADB7-E9BE-4376-8036-0D21CBDC9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6109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2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549E90-0253-4C0E-8053-38389F606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Equipe</a:t>
            </a:r>
          </a:p>
        </p:txBody>
      </p:sp>
      <p:pic>
        <p:nvPicPr>
          <p:cNvPr id="4" name="Image 3" descr="Une image contenant habits, homme, chemise, pose&#10;&#10;Description générée automatiquement">
            <a:extLst>
              <a:ext uri="{FF2B5EF4-FFF2-40B4-BE49-F238E27FC236}">
                <a16:creationId xmlns:a16="http://schemas.microsoft.com/office/drawing/2014/main" id="{808F343F-9F32-4C96-8766-D23E7255DC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9" t="17992" r="23771" b="29708"/>
          <a:stretch/>
        </p:blipFill>
        <p:spPr>
          <a:xfrm rot="5400000">
            <a:off x="2065419" y="2171454"/>
            <a:ext cx="2102007" cy="149289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B8DE57C-3E9D-4BA3-AE9D-1663D7CF1270}"/>
              </a:ext>
            </a:extLst>
          </p:cNvPr>
          <p:cNvSpPr txBox="1"/>
          <p:nvPr/>
        </p:nvSpPr>
        <p:spPr>
          <a:xfrm>
            <a:off x="2101433" y="4273421"/>
            <a:ext cx="2029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Jules Vittone-</a:t>
            </a:r>
            <a:r>
              <a:rPr lang="fr-FR" dirty="0" err="1"/>
              <a:t>Burnel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B2DA1BC-A9FC-4F65-8BA5-BC678DB75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129" y="1866900"/>
            <a:ext cx="1627643" cy="210200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6077BE7-8E3C-4376-B53D-308B806AFAEC}"/>
              </a:ext>
            </a:extLst>
          </p:cNvPr>
          <p:cNvSpPr txBox="1"/>
          <p:nvPr/>
        </p:nvSpPr>
        <p:spPr>
          <a:xfrm>
            <a:off x="8401322" y="4273421"/>
            <a:ext cx="1689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Sullivan </a:t>
            </a:r>
            <a:r>
              <a:rPr lang="fr-FR" dirty="0" err="1"/>
              <a:t>Honnet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6638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648B58-531B-4910-AABA-59F990BB0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fr-FR" dirty="0"/>
              <a:t>Le sujet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6E549732-33C9-4347-9F28-9B7B8B62A0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4371396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12618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2B04AD-B5AD-43A7-8AAF-B10F2A42B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fr-FR" dirty="0"/>
              <a:t>Le matériel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C34D4CDF-1056-4722-A078-9E259BDE83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1987623"/>
              </p:ext>
            </p:extLst>
          </p:nvPr>
        </p:nvGraphicFramePr>
        <p:xfrm>
          <a:off x="842212" y="2076450"/>
          <a:ext cx="10425864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13259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B3FB0D-64D5-40B6-9D58-857E9B25F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fr-FR" dirty="0"/>
              <a:t>Les technologies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2787505B-62FE-434D-A8C7-94509A9EBB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900398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8177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188B84-EA6E-4B25-ABF1-3013B3FAD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fr-FR" dirty="0"/>
              <a:t>Les scripts python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8C1598DA-167E-4B5B-B07F-FDC68D967D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948930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04063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B10F06-8732-428E-A1C6-8E0031248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fr-FR" dirty="0"/>
              <a:t>Présentation des données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6A12639C-7CE1-4157-A85F-4B7B05739D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3071616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69103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188B84-EA6E-4B25-ABF1-3013B3FAD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947" y="609599"/>
            <a:ext cx="4054642" cy="5273675"/>
          </a:xfrm>
        </p:spPr>
        <p:txBody>
          <a:bodyPr>
            <a:normAutofit/>
          </a:bodyPr>
          <a:lstStyle/>
          <a:p>
            <a:r>
              <a:rPr lang="fr-FR" dirty="0"/>
              <a:t>Création de l’environnement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8C1598DA-167E-4B5B-B07F-FDC68D967D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9934499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95382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275B38-8196-4A8B-9719-C163492CA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fr-FR" dirty="0"/>
              <a:t>Les interactions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471E41BE-1B2D-4A41-8175-67AED043DF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9547029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490078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242A41"/>
      </a:dk2>
      <a:lt2>
        <a:srgbClr val="E2E8E4"/>
      </a:lt2>
      <a:accent1>
        <a:srgbClr val="DD3397"/>
      </a:accent1>
      <a:accent2>
        <a:srgbClr val="CA21CB"/>
      </a:accent2>
      <a:accent3>
        <a:srgbClr val="9533DD"/>
      </a:accent3>
      <a:accent4>
        <a:srgbClr val="563FD2"/>
      </a:accent4>
      <a:accent5>
        <a:srgbClr val="335FDD"/>
      </a:accent5>
      <a:accent6>
        <a:srgbClr val="2194CB"/>
      </a:accent6>
      <a:hlink>
        <a:srgbClr val="616BCA"/>
      </a:hlink>
      <a:folHlink>
        <a:srgbClr val="7F7F7F"/>
      </a:folHlink>
    </a:clrScheme>
    <a:fontScheme name="Slate">
      <a:majorFont>
        <a:latin typeface="Bodoni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oudy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131</Words>
  <Application>Microsoft Office PowerPoint</Application>
  <PresentationFormat>Grand écran</PresentationFormat>
  <Paragraphs>36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5" baseType="lpstr">
      <vt:lpstr>Bodoni MT</vt:lpstr>
      <vt:lpstr>Goudy Old Style</vt:lpstr>
      <vt:lpstr>Wingdings 2</vt:lpstr>
      <vt:lpstr>SlateVTI</vt:lpstr>
      <vt:lpstr>Projet de RVI</vt:lpstr>
      <vt:lpstr>Equipe</vt:lpstr>
      <vt:lpstr>Le sujet</vt:lpstr>
      <vt:lpstr>Le matériel</vt:lpstr>
      <vt:lpstr>Les technologies</vt:lpstr>
      <vt:lpstr>Les scripts python</vt:lpstr>
      <vt:lpstr>Présentation des données</vt:lpstr>
      <vt:lpstr>Création de l’environnement</vt:lpstr>
      <vt:lpstr>Les interactions</vt:lpstr>
      <vt:lpstr>Les interactions abandonnées</vt:lpstr>
      <vt:lpstr>Merci pour votre attention Posez vos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de RVI</dc:title>
  <dc:creator>Jules Vittone</dc:creator>
  <cp:lastModifiedBy>Sullivan Honnet</cp:lastModifiedBy>
  <cp:revision>1</cp:revision>
  <dcterms:created xsi:type="dcterms:W3CDTF">2020-02-27T19:23:12Z</dcterms:created>
  <dcterms:modified xsi:type="dcterms:W3CDTF">2020-02-28T08:34:46Z</dcterms:modified>
</cp:coreProperties>
</file>